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Ex1.xml" ContentType="application/vnd.ms-office.chartex+xml"/>
  <Override PartName="/ppt/charts/style5.xml" ContentType="application/vnd.ms-office.chartstyle+xml"/>
  <Override PartName="/ppt/charts/colors5.xml" ContentType="application/vnd.ms-office.chartcolorstyl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ppt/charts/chart6.xml" ContentType="application/vnd.openxmlformats-officedocument.drawingml.chart+xml"/>
  <Override PartName="/ppt/charts/style7.xml" ContentType="application/vnd.ms-office.chartstyle+xml"/>
  <Override PartName="/ppt/charts/colors7.xml" ContentType="application/vnd.ms-office.chartcolorstyl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ppt/charts/chart8.xml" ContentType="application/vnd.openxmlformats-officedocument.drawingml.chart+xml"/>
  <Override PartName="/ppt/charts/style9.xml" ContentType="application/vnd.ms-office.chartstyle+xml"/>
  <Override PartName="/ppt/charts/colors9.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95" r:id="rId3"/>
    <p:sldId id="294" r:id="rId4"/>
    <p:sldId id="278"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57"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7" r:id="rId40"/>
    <p:sldId id="296" r:id="rId41"/>
    <p:sldId id="293"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D2E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1DF29A-7C95-4B0A-9F91-FE1225580A0F}" v="151" dt="2023-11-08T13:46:48.105"/>
    <p1510:client id="{B27E3BAE-B241-46CC-89EB-1CDDBC5622DB}" v="64" dt="2023-11-08T17:52:46.9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93" autoAdjust="0"/>
    <p:restoredTop sz="94660"/>
  </p:normalViewPr>
  <p:slideViewPr>
    <p:cSldViewPr snapToGrid="0">
      <p:cViewPr varScale="1">
        <p:scale>
          <a:sx n="88" d="100"/>
          <a:sy n="88" d="100"/>
        </p:scale>
        <p:origin x="189"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swaup Dey" userId="dabb1eb053e602d2" providerId="LiveId" clId="{311DF29A-7C95-4B0A-9F91-FE1225580A0F}"/>
    <pc:docChg chg="undo custSel addSld delSld modSld sldOrd">
      <pc:chgData name="Biswaup Dey" userId="dabb1eb053e602d2" providerId="LiveId" clId="{311DF29A-7C95-4B0A-9F91-FE1225580A0F}" dt="2023-11-08T13:48:20.171" v="5340" actId="478"/>
      <pc:docMkLst>
        <pc:docMk/>
      </pc:docMkLst>
      <pc:sldChg chg="addSp delSp modSp mod">
        <pc:chgData name="Biswaup Dey" userId="dabb1eb053e602d2" providerId="LiveId" clId="{311DF29A-7C95-4B0A-9F91-FE1225580A0F}" dt="2023-11-08T13:48:20.171" v="5340" actId="478"/>
        <pc:sldMkLst>
          <pc:docMk/>
          <pc:sldMk cId="2395878483" sldId="256"/>
        </pc:sldMkLst>
        <pc:spChg chg="del mod">
          <ac:chgData name="Biswaup Dey" userId="dabb1eb053e602d2" providerId="LiveId" clId="{311DF29A-7C95-4B0A-9F91-FE1225580A0F}" dt="2023-11-08T13:48:12.018" v="5339" actId="478"/>
          <ac:spMkLst>
            <pc:docMk/>
            <pc:sldMk cId="2395878483" sldId="256"/>
            <ac:spMk id="3" creationId="{9AB18D15-797E-15E0-6732-0B4A7A0ECED2}"/>
          </ac:spMkLst>
        </pc:spChg>
        <pc:spChg chg="add mod">
          <ac:chgData name="Biswaup Dey" userId="dabb1eb053e602d2" providerId="LiveId" clId="{311DF29A-7C95-4B0A-9F91-FE1225580A0F}" dt="2023-11-08T13:46:48.105" v="5273"/>
          <ac:spMkLst>
            <pc:docMk/>
            <pc:sldMk cId="2395878483" sldId="256"/>
            <ac:spMk id="5" creationId="{A6D0EFB8-EF04-B05B-73FF-95C378C716C2}"/>
          </ac:spMkLst>
        </pc:spChg>
        <pc:spChg chg="add del mod">
          <ac:chgData name="Biswaup Dey" userId="dabb1eb053e602d2" providerId="LiveId" clId="{311DF29A-7C95-4B0A-9F91-FE1225580A0F}" dt="2023-11-08T13:48:20.171" v="5340" actId="478"/>
          <ac:spMkLst>
            <pc:docMk/>
            <pc:sldMk cId="2395878483" sldId="256"/>
            <ac:spMk id="7" creationId="{90A8B84C-E1AE-3D3C-C4A3-B86E5D57C687}"/>
          </ac:spMkLst>
        </pc:spChg>
        <pc:picChg chg="add mod">
          <ac:chgData name="Biswaup Dey" userId="dabb1eb053e602d2" providerId="LiveId" clId="{311DF29A-7C95-4B0A-9F91-FE1225580A0F}" dt="2023-11-08T13:12:39.281" v="5096" actId="14861"/>
          <ac:picMkLst>
            <pc:docMk/>
            <pc:sldMk cId="2395878483" sldId="256"/>
            <ac:picMk id="4" creationId="{4F9E91D7-D16D-43E3-6068-A7683450F2AB}"/>
          </ac:picMkLst>
        </pc:picChg>
      </pc:sldChg>
      <pc:sldChg chg="addSp delSp modSp mod">
        <pc:chgData name="Biswaup Dey" userId="dabb1eb053e602d2" providerId="LiveId" clId="{311DF29A-7C95-4B0A-9F91-FE1225580A0F}" dt="2023-11-08T13:06:20.149" v="4951" actId="14861"/>
        <pc:sldMkLst>
          <pc:docMk/>
          <pc:sldMk cId="606356878" sldId="257"/>
        </pc:sldMkLst>
        <pc:spChg chg="mod">
          <ac:chgData name="Biswaup Dey" userId="dabb1eb053e602d2" providerId="LiveId" clId="{311DF29A-7C95-4B0A-9F91-FE1225580A0F}" dt="2023-11-07T19:39:28.746" v="241" actId="1076"/>
          <ac:spMkLst>
            <pc:docMk/>
            <pc:sldMk cId="606356878" sldId="257"/>
            <ac:spMk id="2" creationId="{BD3B58E3-EB9A-E8C0-3858-B148A2A38F13}"/>
          </ac:spMkLst>
        </pc:spChg>
        <pc:spChg chg="mod">
          <ac:chgData name="Biswaup Dey" userId="dabb1eb053e602d2" providerId="LiveId" clId="{311DF29A-7C95-4B0A-9F91-FE1225580A0F}" dt="2023-11-07T19:39:23.174" v="240" actId="1076"/>
          <ac:spMkLst>
            <pc:docMk/>
            <pc:sldMk cId="606356878" sldId="257"/>
            <ac:spMk id="4" creationId="{9B74E20E-B616-9A53-7A77-424BE76CC109}"/>
          </ac:spMkLst>
        </pc:spChg>
        <pc:spChg chg="add del mod">
          <ac:chgData name="Biswaup Dey" userId="dabb1eb053e602d2" providerId="LiveId" clId="{311DF29A-7C95-4B0A-9F91-FE1225580A0F}" dt="2023-11-07T19:20:34.514" v="215"/>
          <ac:spMkLst>
            <pc:docMk/>
            <pc:sldMk cId="606356878" sldId="257"/>
            <ac:spMk id="9" creationId="{31D7EB32-A46C-C5AC-ED98-4C418CAD7974}"/>
          </ac:spMkLst>
        </pc:spChg>
        <pc:picChg chg="del mod">
          <ac:chgData name="Biswaup Dey" userId="dabb1eb053e602d2" providerId="LiveId" clId="{311DF29A-7C95-4B0A-9F91-FE1225580A0F}" dt="2023-11-07T19:39:37.055" v="242" actId="478"/>
          <ac:picMkLst>
            <pc:docMk/>
            <pc:sldMk cId="606356878" sldId="257"/>
            <ac:picMk id="8" creationId="{ECD420FE-A3A4-319E-05A8-B03F69C84A60}"/>
          </ac:picMkLst>
        </pc:picChg>
        <pc:picChg chg="add mod">
          <ac:chgData name="Biswaup Dey" userId="dabb1eb053e602d2" providerId="LiveId" clId="{311DF29A-7C95-4B0A-9F91-FE1225580A0F}" dt="2023-11-08T13:06:20.149" v="4951" actId="14861"/>
          <ac:picMkLst>
            <pc:docMk/>
            <pc:sldMk cId="606356878" sldId="257"/>
            <ac:picMk id="10" creationId="{EAC6AB52-CBAE-6B6F-33CA-4CC2D64BFA7B}"/>
          </ac:picMkLst>
        </pc:picChg>
      </pc:sldChg>
      <pc:sldChg chg="addSp delSp modSp mod setBg">
        <pc:chgData name="Biswaup Dey" userId="dabb1eb053e602d2" providerId="LiveId" clId="{311DF29A-7C95-4B0A-9F91-FE1225580A0F}" dt="2023-11-08T09:00:31.095" v="1496" actId="1076"/>
        <pc:sldMkLst>
          <pc:docMk/>
          <pc:sldMk cId="829909760" sldId="258"/>
        </pc:sldMkLst>
        <pc:spChg chg="mod">
          <ac:chgData name="Biswaup Dey" userId="dabb1eb053e602d2" providerId="LiveId" clId="{311DF29A-7C95-4B0A-9F91-FE1225580A0F}" dt="2023-11-08T07:06:45.998" v="1095" actId="1076"/>
          <ac:spMkLst>
            <pc:docMk/>
            <pc:sldMk cId="829909760" sldId="258"/>
            <ac:spMk id="2" creationId="{BD3B58E3-EB9A-E8C0-3858-B148A2A38F13}"/>
          </ac:spMkLst>
        </pc:spChg>
        <pc:spChg chg="del mod">
          <ac:chgData name="Biswaup Dey" userId="dabb1eb053e602d2" providerId="LiveId" clId="{311DF29A-7C95-4B0A-9F91-FE1225580A0F}" dt="2023-11-08T07:06:05.578" v="1091" actId="478"/>
          <ac:spMkLst>
            <pc:docMk/>
            <pc:sldMk cId="829909760" sldId="258"/>
            <ac:spMk id="4" creationId="{9B74E20E-B616-9A53-7A77-424BE76CC109}"/>
          </ac:spMkLst>
        </pc:spChg>
        <pc:spChg chg="add mod">
          <ac:chgData name="Biswaup Dey" userId="dabb1eb053e602d2" providerId="LiveId" clId="{311DF29A-7C95-4B0A-9F91-FE1225580A0F}" dt="2023-11-08T09:00:31.095" v="1496" actId="1076"/>
          <ac:spMkLst>
            <pc:docMk/>
            <pc:sldMk cId="829909760" sldId="258"/>
            <ac:spMk id="7" creationId="{EA01CBF3-0449-616E-F8A0-FB5BEAC0A4EE}"/>
          </ac:spMkLst>
        </pc:spChg>
        <pc:picChg chg="add mod">
          <ac:chgData name="Biswaup Dey" userId="dabb1eb053e602d2" providerId="LiveId" clId="{311DF29A-7C95-4B0A-9F91-FE1225580A0F}" dt="2023-11-08T07:01:18.538" v="1074"/>
          <ac:picMkLst>
            <pc:docMk/>
            <pc:sldMk cId="829909760" sldId="258"/>
            <ac:picMk id="3" creationId="{F25FDAE2-6FB9-0A2E-9E42-222A751A80F9}"/>
          </ac:picMkLst>
        </pc:picChg>
        <pc:picChg chg="mod">
          <ac:chgData name="Biswaup Dey" userId="dabb1eb053e602d2" providerId="LiveId" clId="{311DF29A-7C95-4B0A-9F91-FE1225580A0F}" dt="2023-11-08T07:17:12.207" v="1164" actId="14861"/>
          <ac:picMkLst>
            <pc:docMk/>
            <pc:sldMk cId="829909760" sldId="258"/>
            <ac:picMk id="5" creationId="{61FC231D-5C87-6FED-1B46-96B2FFE9074D}"/>
          </ac:picMkLst>
        </pc:picChg>
      </pc:sldChg>
      <pc:sldChg chg="addSp delSp modSp mod">
        <pc:chgData name="Biswaup Dey" userId="dabb1eb053e602d2" providerId="LiveId" clId="{311DF29A-7C95-4B0A-9F91-FE1225580A0F}" dt="2023-11-08T09:07:28.797" v="1673" actId="20577"/>
        <pc:sldMkLst>
          <pc:docMk/>
          <pc:sldMk cId="321199618" sldId="259"/>
        </pc:sldMkLst>
        <pc:spChg chg="mod">
          <ac:chgData name="Biswaup Dey" userId="dabb1eb053e602d2" providerId="LiveId" clId="{311DF29A-7C95-4B0A-9F91-FE1225580A0F}" dt="2023-11-08T07:07:42.251" v="1104" actId="1038"/>
          <ac:spMkLst>
            <pc:docMk/>
            <pc:sldMk cId="321199618" sldId="259"/>
            <ac:spMk id="2" creationId="{BD3B58E3-EB9A-E8C0-3858-B148A2A38F13}"/>
          </ac:spMkLst>
        </pc:spChg>
        <pc:spChg chg="del">
          <ac:chgData name="Biswaup Dey" userId="dabb1eb053e602d2" providerId="LiveId" clId="{311DF29A-7C95-4B0A-9F91-FE1225580A0F}" dt="2023-11-08T07:07:04.780" v="1096" actId="478"/>
          <ac:spMkLst>
            <pc:docMk/>
            <pc:sldMk cId="321199618" sldId="259"/>
            <ac:spMk id="4" creationId="{9B74E20E-B616-9A53-7A77-424BE76CC109}"/>
          </ac:spMkLst>
        </pc:spChg>
        <pc:spChg chg="add mod">
          <ac:chgData name="Biswaup Dey" userId="dabb1eb053e602d2" providerId="LiveId" clId="{311DF29A-7C95-4B0A-9F91-FE1225580A0F}" dt="2023-11-08T09:07:28.797" v="1673" actId="20577"/>
          <ac:spMkLst>
            <pc:docMk/>
            <pc:sldMk cId="321199618" sldId="259"/>
            <ac:spMk id="7" creationId="{496AD8CB-A301-6B14-331D-F5406F7DB0EF}"/>
          </ac:spMkLst>
        </pc:spChg>
        <pc:picChg chg="add mod">
          <ac:chgData name="Biswaup Dey" userId="dabb1eb053e602d2" providerId="LiveId" clId="{311DF29A-7C95-4B0A-9F91-FE1225580A0F}" dt="2023-11-08T07:01:16.609" v="1073"/>
          <ac:picMkLst>
            <pc:docMk/>
            <pc:sldMk cId="321199618" sldId="259"/>
            <ac:picMk id="3" creationId="{5CD3325B-735F-3844-B593-F7AAFFF6FCCE}"/>
          </ac:picMkLst>
        </pc:picChg>
        <pc:picChg chg="mod">
          <ac:chgData name="Biswaup Dey" userId="dabb1eb053e602d2" providerId="LiveId" clId="{311DF29A-7C95-4B0A-9F91-FE1225580A0F}" dt="2023-11-08T07:18:12.054" v="1169" actId="14861"/>
          <ac:picMkLst>
            <pc:docMk/>
            <pc:sldMk cId="321199618" sldId="259"/>
            <ac:picMk id="6" creationId="{8D42E1EF-7E5C-C5F1-B58B-EC5019CB74FF}"/>
          </ac:picMkLst>
        </pc:picChg>
      </pc:sldChg>
      <pc:sldChg chg="addSp delSp modSp mod">
        <pc:chgData name="Biswaup Dey" userId="dabb1eb053e602d2" providerId="LiveId" clId="{311DF29A-7C95-4B0A-9F91-FE1225580A0F}" dt="2023-11-08T09:20:06.776" v="1859" actId="1076"/>
        <pc:sldMkLst>
          <pc:docMk/>
          <pc:sldMk cId="3062504091" sldId="260"/>
        </pc:sldMkLst>
        <pc:spChg chg="mod">
          <ac:chgData name="Biswaup Dey" userId="dabb1eb053e602d2" providerId="LiveId" clId="{311DF29A-7C95-4B0A-9F91-FE1225580A0F}" dt="2023-11-08T07:08:26.564" v="1107" actId="1076"/>
          <ac:spMkLst>
            <pc:docMk/>
            <pc:sldMk cId="3062504091" sldId="260"/>
            <ac:spMk id="2" creationId="{BD3B58E3-EB9A-E8C0-3858-B148A2A38F13}"/>
          </ac:spMkLst>
        </pc:spChg>
        <pc:spChg chg="del">
          <ac:chgData name="Biswaup Dey" userId="dabb1eb053e602d2" providerId="LiveId" clId="{311DF29A-7C95-4B0A-9F91-FE1225580A0F}" dt="2023-11-08T07:08:01.772" v="1105" actId="478"/>
          <ac:spMkLst>
            <pc:docMk/>
            <pc:sldMk cId="3062504091" sldId="260"/>
            <ac:spMk id="4" creationId="{9B74E20E-B616-9A53-7A77-424BE76CC109}"/>
          </ac:spMkLst>
        </pc:spChg>
        <pc:spChg chg="add mod">
          <ac:chgData name="Biswaup Dey" userId="dabb1eb053e602d2" providerId="LiveId" clId="{311DF29A-7C95-4B0A-9F91-FE1225580A0F}" dt="2023-11-08T09:20:06.776" v="1859" actId="1076"/>
          <ac:spMkLst>
            <pc:docMk/>
            <pc:sldMk cId="3062504091" sldId="260"/>
            <ac:spMk id="7" creationId="{B0D93EA6-3761-3696-6D78-CA5BFA0B1E38}"/>
          </ac:spMkLst>
        </pc:spChg>
        <pc:picChg chg="add mod">
          <ac:chgData name="Biswaup Dey" userId="dabb1eb053e602d2" providerId="LiveId" clId="{311DF29A-7C95-4B0A-9F91-FE1225580A0F}" dt="2023-11-08T07:01:13.463" v="1072"/>
          <ac:picMkLst>
            <pc:docMk/>
            <pc:sldMk cId="3062504091" sldId="260"/>
            <ac:picMk id="3" creationId="{6531F16B-B44B-A0AE-4282-E3BCE213F344}"/>
          </ac:picMkLst>
        </pc:picChg>
        <pc:picChg chg="mod">
          <ac:chgData name="Biswaup Dey" userId="dabb1eb053e602d2" providerId="LiveId" clId="{311DF29A-7C95-4B0A-9F91-FE1225580A0F}" dt="2023-11-08T09:19:12.605" v="1854" actId="14100"/>
          <ac:picMkLst>
            <pc:docMk/>
            <pc:sldMk cId="3062504091" sldId="260"/>
            <ac:picMk id="5" creationId="{4048932F-3A02-C472-DCF6-64C48162791F}"/>
          </ac:picMkLst>
        </pc:picChg>
      </pc:sldChg>
      <pc:sldChg chg="addSp delSp modSp mod">
        <pc:chgData name="Biswaup Dey" userId="dabb1eb053e602d2" providerId="LiveId" clId="{311DF29A-7C95-4B0A-9F91-FE1225580A0F}" dt="2023-11-08T09:19:48.360" v="1858" actId="20577"/>
        <pc:sldMkLst>
          <pc:docMk/>
          <pc:sldMk cId="2422730107" sldId="261"/>
        </pc:sldMkLst>
        <pc:spChg chg="mod">
          <ac:chgData name="Biswaup Dey" userId="dabb1eb053e602d2" providerId="LiveId" clId="{311DF29A-7C95-4B0A-9F91-FE1225580A0F}" dt="2023-11-08T08:37:53.699" v="1238" actId="1076"/>
          <ac:spMkLst>
            <pc:docMk/>
            <pc:sldMk cId="2422730107" sldId="261"/>
            <ac:spMk id="2" creationId="{BD3B58E3-EB9A-E8C0-3858-B148A2A38F13}"/>
          </ac:spMkLst>
        </pc:spChg>
        <pc:spChg chg="del">
          <ac:chgData name="Biswaup Dey" userId="dabb1eb053e602d2" providerId="LiveId" clId="{311DF29A-7C95-4B0A-9F91-FE1225580A0F}" dt="2023-11-08T07:08:37.661" v="1108" actId="478"/>
          <ac:spMkLst>
            <pc:docMk/>
            <pc:sldMk cId="2422730107" sldId="261"/>
            <ac:spMk id="4" creationId="{9B74E20E-B616-9A53-7A77-424BE76CC109}"/>
          </ac:spMkLst>
        </pc:spChg>
        <pc:spChg chg="add mod">
          <ac:chgData name="Biswaup Dey" userId="dabb1eb053e602d2" providerId="LiveId" clId="{311DF29A-7C95-4B0A-9F91-FE1225580A0F}" dt="2023-11-08T09:19:48.360" v="1858" actId="20577"/>
          <ac:spMkLst>
            <pc:docMk/>
            <pc:sldMk cId="2422730107" sldId="261"/>
            <ac:spMk id="7" creationId="{25D0642A-4624-FAED-D54E-522FB0B9A71D}"/>
          </ac:spMkLst>
        </pc:spChg>
        <pc:picChg chg="add mod">
          <ac:chgData name="Biswaup Dey" userId="dabb1eb053e602d2" providerId="LiveId" clId="{311DF29A-7C95-4B0A-9F91-FE1225580A0F}" dt="2023-11-08T07:01:11.365" v="1071"/>
          <ac:picMkLst>
            <pc:docMk/>
            <pc:sldMk cId="2422730107" sldId="261"/>
            <ac:picMk id="3" creationId="{FD0F0640-0FDA-23FE-9C31-E5B5B233B253}"/>
          </ac:picMkLst>
        </pc:picChg>
        <pc:picChg chg="mod">
          <ac:chgData name="Biswaup Dey" userId="dabb1eb053e602d2" providerId="LiveId" clId="{311DF29A-7C95-4B0A-9F91-FE1225580A0F}" dt="2023-11-08T07:18:36.795" v="1171" actId="14861"/>
          <ac:picMkLst>
            <pc:docMk/>
            <pc:sldMk cId="2422730107" sldId="261"/>
            <ac:picMk id="5" creationId="{4BD8540F-9C0D-4D68-4C5F-D16772F59CE0}"/>
          </ac:picMkLst>
        </pc:picChg>
      </pc:sldChg>
      <pc:sldChg chg="addSp delSp modSp mod">
        <pc:chgData name="Biswaup Dey" userId="dabb1eb053e602d2" providerId="LiveId" clId="{311DF29A-7C95-4B0A-9F91-FE1225580A0F}" dt="2023-11-08T09:24:45.294" v="1969" actId="14100"/>
        <pc:sldMkLst>
          <pc:docMk/>
          <pc:sldMk cId="1992235814" sldId="262"/>
        </pc:sldMkLst>
        <pc:spChg chg="mod">
          <ac:chgData name="Biswaup Dey" userId="dabb1eb053e602d2" providerId="LiveId" clId="{311DF29A-7C95-4B0A-9F91-FE1225580A0F}" dt="2023-11-08T07:09:43.996" v="1122" actId="1036"/>
          <ac:spMkLst>
            <pc:docMk/>
            <pc:sldMk cId="1992235814" sldId="262"/>
            <ac:spMk id="2" creationId="{BD3B58E3-EB9A-E8C0-3858-B148A2A38F13}"/>
          </ac:spMkLst>
        </pc:spChg>
        <pc:spChg chg="del mod">
          <ac:chgData name="Biswaup Dey" userId="dabb1eb053e602d2" providerId="LiveId" clId="{311DF29A-7C95-4B0A-9F91-FE1225580A0F}" dt="2023-11-08T07:09:17.289" v="1111" actId="478"/>
          <ac:spMkLst>
            <pc:docMk/>
            <pc:sldMk cId="1992235814" sldId="262"/>
            <ac:spMk id="4" creationId="{9B74E20E-B616-9A53-7A77-424BE76CC109}"/>
          </ac:spMkLst>
        </pc:spChg>
        <pc:spChg chg="add mod">
          <ac:chgData name="Biswaup Dey" userId="dabb1eb053e602d2" providerId="LiveId" clId="{311DF29A-7C95-4B0A-9F91-FE1225580A0F}" dt="2023-11-08T09:24:45.294" v="1969" actId="14100"/>
          <ac:spMkLst>
            <pc:docMk/>
            <pc:sldMk cId="1992235814" sldId="262"/>
            <ac:spMk id="7" creationId="{839368FE-BA01-E638-88E4-8B0537DB2799}"/>
          </ac:spMkLst>
        </pc:spChg>
        <pc:picChg chg="add mod">
          <ac:chgData name="Biswaup Dey" userId="dabb1eb053e602d2" providerId="LiveId" clId="{311DF29A-7C95-4B0A-9F91-FE1225580A0F}" dt="2023-11-08T07:01:09.483" v="1070"/>
          <ac:picMkLst>
            <pc:docMk/>
            <pc:sldMk cId="1992235814" sldId="262"/>
            <ac:picMk id="3" creationId="{CEFEEC23-5C32-0E03-2214-3FF7D56A2687}"/>
          </ac:picMkLst>
        </pc:picChg>
        <pc:picChg chg="mod">
          <ac:chgData name="Biswaup Dey" userId="dabb1eb053e602d2" providerId="LiveId" clId="{311DF29A-7C95-4B0A-9F91-FE1225580A0F}" dt="2023-11-08T09:24:37.751" v="1967" actId="1038"/>
          <ac:picMkLst>
            <pc:docMk/>
            <pc:sldMk cId="1992235814" sldId="262"/>
            <ac:picMk id="5" creationId="{FEB3F934-53E3-A6DB-3436-738CD0AD31BA}"/>
          </ac:picMkLst>
        </pc:picChg>
      </pc:sldChg>
      <pc:sldChg chg="addSp delSp modSp mod">
        <pc:chgData name="Biswaup Dey" userId="dabb1eb053e602d2" providerId="LiveId" clId="{311DF29A-7C95-4B0A-9F91-FE1225580A0F}" dt="2023-11-08T10:08:32.213" v="2079" actId="1076"/>
        <pc:sldMkLst>
          <pc:docMk/>
          <pc:sldMk cId="2618206924" sldId="263"/>
        </pc:sldMkLst>
        <pc:spChg chg="mod">
          <ac:chgData name="Biswaup Dey" userId="dabb1eb053e602d2" providerId="LiveId" clId="{311DF29A-7C95-4B0A-9F91-FE1225580A0F}" dt="2023-11-08T07:12:42.987" v="1139" actId="1076"/>
          <ac:spMkLst>
            <pc:docMk/>
            <pc:sldMk cId="2618206924" sldId="263"/>
            <ac:spMk id="2" creationId="{BD3B58E3-EB9A-E8C0-3858-B148A2A38F13}"/>
          </ac:spMkLst>
        </pc:spChg>
        <pc:spChg chg="del">
          <ac:chgData name="Biswaup Dey" userId="dabb1eb053e602d2" providerId="LiveId" clId="{311DF29A-7C95-4B0A-9F91-FE1225580A0F}" dt="2023-11-08T07:09:51.897" v="1123" actId="478"/>
          <ac:spMkLst>
            <pc:docMk/>
            <pc:sldMk cId="2618206924" sldId="263"/>
            <ac:spMk id="4" creationId="{9B74E20E-B616-9A53-7A77-424BE76CC109}"/>
          </ac:spMkLst>
        </pc:spChg>
        <pc:spChg chg="mod">
          <ac:chgData name="Biswaup Dey" userId="dabb1eb053e602d2" providerId="LiveId" clId="{311DF29A-7C95-4B0A-9F91-FE1225580A0F}" dt="2023-11-08T10:08:32.213" v="2079" actId="1076"/>
          <ac:spMkLst>
            <pc:docMk/>
            <pc:sldMk cId="2618206924" sldId="263"/>
            <ac:spMk id="7" creationId="{C98C2359-D7C7-A4ED-2554-C38A1F8FAD57}"/>
          </ac:spMkLst>
        </pc:spChg>
        <pc:picChg chg="add mod">
          <ac:chgData name="Biswaup Dey" userId="dabb1eb053e602d2" providerId="LiveId" clId="{311DF29A-7C95-4B0A-9F91-FE1225580A0F}" dt="2023-11-08T07:01:07.792" v="1069"/>
          <ac:picMkLst>
            <pc:docMk/>
            <pc:sldMk cId="2618206924" sldId="263"/>
            <ac:picMk id="3" creationId="{3C81ACDA-948C-E08A-C209-EB639FB1CB11}"/>
          </ac:picMkLst>
        </pc:picChg>
        <pc:picChg chg="mod">
          <ac:chgData name="Biswaup Dey" userId="dabb1eb053e602d2" providerId="LiveId" clId="{311DF29A-7C95-4B0A-9F91-FE1225580A0F}" dt="2023-11-08T08:41:03.602" v="1265" actId="1076"/>
          <ac:picMkLst>
            <pc:docMk/>
            <pc:sldMk cId="2618206924" sldId="263"/>
            <ac:picMk id="5" creationId="{8FB22395-04B1-DEC3-0DEC-C5DD9DC77405}"/>
          </ac:picMkLst>
        </pc:picChg>
      </pc:sldChg>
      <pc:sldChg chg="addSp delSp modSp mod">
        <pc:chgData name="Biswaup Dey" userId="dabb1eb053e602d2" providerId="LiveId" clId="{311DF29A-7C95-4B0A-9F91-FE1225580A0F}" dt="2023-11-08T10:10:55.616" v="2108" actId="108"/>
        <pc:sldMkLst>
          <pc:docMk/>
          <pc:sldMk cId="3111169035" sldId="264"/>
        </pc:sldMkLst>
        <pc:spChg chg="mod">
          <ac:chgData name="Biswaup Dey" userId="dabb1eb053e602d2" providerId="LiveId" clId="{311DF29A-7C95-4B0A-9F91-FE1225580A0F}" dt="2023-11-08T07:10:41.024" v="1133" actId="1035"/>
          <ac:spMkLst>
            <pc:docMk/>
            <pc:sldMk cId="3111169035" sldId="264"/>
            <ac:spMk id="2" creationId="{BD3B58E3-EB9A-E8C0-3858-B148A2A38F13}"/>
          </ac:spMkLst>
        </pc:spChg>
        <pc:spChg chg="del">
          <ac:chgData name="Biswaup Dey" userId="dabb1eb053e602d2" providerId="LiveId" clId="{311DF29A-7C95-4B0A-9F91-FE1225580A0F}" dt="2023-11-08T07:10:26.142" v="1126" actId="478"/>
          <ac:spMkLst>
            <pc:docMk/>
            <pc:sldMk cId="3111169035" sldId="264"/>
            <ac:spMk id="4" creationId="{9B74E20E-B616-9A53-7A77-424BE76CC109}"/>
          </ac:spMkLst>
        </pc:spChg>
        <pc:spChg chg="add mod">
          <ac:chgData name="Biswaup Dey" userId="dabb1eb053e602d2" providerId="LiveId" clId="{311DF29A-7C95-4B0A-9F91-FE1225580A0F}" dt="2023-11-08T10:10:55.616" v="2108" actId="108"/>
          <ac:spMkLst>
            <pc:docMk/>
            <pc:sldMk cId="3111169035" sldId="264"/>
            <ac:spMk id="7" creationId="{B39BE319-5CCE-8E32-CFD0-B2D0D1E10C79}"/>
          </ac:spMkLst>
        </pc:spChg>
        <pc:picChg chg="add mod">
          <ac:chgData name="Biswaup Dey" userId="dabb1eb053e602d2" providerId="LiveId" clId="{311DF29A-7C95-4B0A-9F91-FE1225580A0F}" dt="2023-11-08T07:01:06.119" v="1068"/>
          <ac:picMkLst>
            <pc:docMk/>
            <pc:sldMk cId="3111169035" sldId="264"/>
            <ac:picMk id="3" creationId="{4B468871-5334-521E-59A4-C6B44E9782F2}"/>
          </ac:picMkLst>
        </pc:picChg>
        <pc:picChg chg="add mod">
          <ac:chgData name="Biswaup Dey" userId="dabb1eb053e602d2" providerId="LiveId" clId="{311DF29A-7C95-4B0A-9F91-FE1225580A0F}" dt="2023-11-08T07:20:48.860" v="1174" actId="14861"/>
          <ac:picMkLst>
            <pc:docMk/>
            <pc:sldMk cId="3111169035" sldId="264"/>
            <ac:picMk id="5" creationId="{EF692737-A053-CA51-6276-D9FF6FFF774E}"/>
          </ac:picMkLst>
        </pc:picChg>
        <pc:picChg chg="del">
          <ac:chgData name="Biswaup Dey" userId="dabb1eb053e602d2" providerId="LiveId" clId="{311DF29A-7C95-4B0A-9F91-FE1225580A0F}" dt="2023-11-07T17:31:45.060" v="15" actId="478"/>
          <ac:picMkLst>
            <pc:docMk/>
            <pc:sldMk cId="3111169035" sldId="264"/>
            <ac:picMk id="8" creationId="{ECD420FE-A3A4-319E-05A8-B03F69C84A60}"/>
          </ac:picMkLst>
        </pc:picChg>
      </pc:sldChg>
      <pc:sldChg chg="addSp delSp modSp mod">
        <pc:chgData name="Biswaup Dey" userId="dabb1eb053e602d2" providerId="LiveId" clId="{311DF29A-7C95-4B0A-9F91-FE1225580A0F}" dt="2023-11-08T10:13:57.047" v="2134" actId="14100"/>
        <pc:sldMkLst>
          <pc:docMk/>
          <pc:sldMk cId="2450176471" sldId="265"/>
        </pc:sldMkLst>
        <pc:spChg chg="mod">
          <ac:chgData name="Biswaup Dey" userId="dabb1eb053e602d2" providerId="LiveId" clId="{311DF29A-7C95-4B0A-9F91-FE1225580A0F}" dt="2023-11-08T07:12:25.894" v="1138" actId="1076"/>
          <ac:spMkLst>
            <pc:docMk/>
            <pc:sldMk cId="2450176471" sldId="265"/>
            <ac:spMk id="2" creationId="{BD3B58E3-EB9A-E8C0-3858-B148A2A38F13}"/>
          </ac:spMkLst>
        </pc:spChg>
        <pc:spChg chg="del">
          <ac:chgData name="Biswaup Dey" userId="dabb1eb053e602d2" providerId="LiveId" clId="{311DF29A-7C95-4B0A-9F91-FE1225580A0F}" dt="2023-11-08T07:12:05.278" v="1134" actId="478"/>
          <ac:spMkLst>
            <pc:docMk/>
            <pc:sldMk cId="2450176471" sldId="265"/>
            <ac:spMk id="4" creationId="{9B74E20E-B616-9A53-7A77-424BE76CC109}"/>
          </ac:spMkLst>
        </pc:spChg>
        <pc:spChg chg="add mod">
          <ac:chgData name="Biswaup Dey" userId="dabb1eb053e602d2" providerId="LiveId" clId="{311DF29A-7C95-4B0A-9F91-FE1225580A0F}" dt="2023-11-08T10:13:57.047" v="2134" actId="14100"/>
          <ac:spMkLst>
            <pc:docMk/>
            <pc:sldMk cId="2450176471" sldId="265"/>
            <ac:spMk id="8" creationId="{3BF2494E-3BEE-7E06-6F30-366142368F5C}"/>
          </ac:spMkLst>
        </pc:spChg>
        <pc:picChg chg="add del mod">
          <ac:chgData name="Biswaup Dey" userId="dabb1eb053e602d2" providerId="LiveId" clId="{311DF29A-7C95-4B0A-9F91-FE1225580A0F}" dt="2023-11-08T06:34:08.278" v="1013" actId="478"/>
          <ac:picMkLst>
            <pc:docMk/>
            <pc:sldMk cId="2450176471" sldId="265"/>
            <ac:picMk id="5" creationId="{8268C784-4C0C-5157-1611-68FA719288DC}"/>
          </ac:picMkLst>
        </pc:picChg>
        <pc:picChg chg="add mod">
          <ac:chgData name="Biswaup Dey" userId="dabb1eb053e602d2" providerId="LiveId" clId="{311DF29A-7C95-4B0A-9F91-FE1225580A0F}" dt="2023-11-08T10:13:19.286" v="2128" actId="1076"/>
          <ac:picMkLst>
            <pc:docMk/>
            <pc:sldMk cId="2450176471" sldId="265"/>
            <ac:picMk id="6" creationId="{1320D1EF-32AA-51F3-51F6-A36F4FDB10E7}"/>
          </ac:picMkLst>
        </pc:picChg>
        <pc:picChg chg="del">
          <ac:chgData name="Biswaup Dey" userId="dabb1eb053e602d2" providerId="LiveId" clId="{311DF29A-7C95-4B0A-9F91-FE1225580A0F}" dt="2023-11-07T17:32:40.300" v="24" actId="478"/>
          <ac:picMkLst>
            <pc:docMk/>
            <pc:sldMk cId="2450176471" sldId="265"/>
            <ac:picMk id="8" creationId="{ECD420FE-A3A4-319E-05A8-B03F69C84A60}"/>
          </ac:picMkLst>
        </pc:picChg>
        <pc:picChg chg="add mod">
          <ac:chgData name="Biswaup Dey" userId="dabb1eb053e602d2" providerId="LiveId" clId="{311DF29A-7C95-4B0A-9F91-FE1225580A0F}" dt="2023-11-08T07:01:04.639" v="1067"/>
          <ac:picMkLst>
            <pc:docMk/>
            <pc:sldMk cId="2450176471" sldId="265"/>
            <ac:picMk id="9" creationId="{0615C064-B848-E382-B709-69873DC371A6}"/>
          </ac:picMkLst>
        </pc:picChg>
      </pc:sldChg>
      <pc:sldChg chg="addSp delSp modSp mod">
        <pc:chgData name="Biswaup Dey" userId="dabb1eb053e602d2" providerId="LiveId" clId="{311DF29A-7C95-4B0A-9F91-FE1225580A0F}" dt="2023-11-08T10:23:50.622" v="2221" actId="108"/>
        <pc:sldMkLst>
          <pc:docMk/>
          <pc:sldMk cId="1334675826" sldId="266"/>
        </pc:sldMkLst>
        <pc:spChg chg="mod">
          <ac:chgData name="Biswaup Dey" userId="dabb1eb053e602d2" providerId="LiveId" clId="{311DF29A-7C95-4B0A-9F91-FE1225580A0F}" dt="2023-11-08T07:13:29.473" v="1143" actId="1076"/>
          <ac:spMkLst>
            <pc:docMk/>
            <pc:sldMk cId="1334675826" sldId="266"/>
            <ac:spMk id="2" creationId="{BD3B58E3-EB9A-E8C0-3858-B148A2A38F13}"/>
          </ac:spMkLst>
        </pc:spChg>
        <pc:spChg chg="del mod">
          <ac:chgData name="Biswaup Dey" userId="dabb1eb053e602d2" providerId="LiveId" clId="{311DF29A-7C95-4B0A-9F91-FE1225580A0F}" dt="2023-11-08T07:13:00.346" v="1140" actId="478"/>
          <ac:spMkLst>
            <pc:docMk/>
            <pc:sldMk cId="1334675826" sldId="266"/>
            <ac:spMk id="4" creationId="{9B74E20E-B616-9A53-7A77-424BE76CC109}"/>
          </ac:spMkLst>
        </pc:spChg>
        <pc:spChg chg="add mod">
          <ac:chgData name="Biswaup Dey" userId="dabb1eb053e602d2" providerId="LiveId" clId="{311DF29A-7C95-4B0A-9F91-FE1225580A0F}" dt="2023-11-08T10:23:50.622" v="2221" actId="108"/>
          <ac:spMkLst>
            <pc:docMk/>
            <pc:sldMk cId="1334675826" sldId="266"/>
            <ac:spMk id="7" creationId="{CD782F82-1E1E-02BE-2C9B-C80EBF3C3A8C}"/>
          </ac:spMkLst>
        </pc:spChg>
        <pc:picChg chg="add mod">
          <ac:chgData name="Biswaup Dey" userId="dabb1eb053e602d2" providerId="LiveId" clId="{311DF29A-7C95-4B0A-9F91-FE1225580A0F}" dt="2023-11-08T07:01:03.068" v="1066"/>
          <ac:picMkLst>
            <pc:docMk/>
            <pc:sldMk cId="1334675826" sldId="266"/>
            <ac:picMk id="3" creationId="{69F2ED77-318C-7DEA-C119-25D39AEBE6C4}"/>
          </ac:picMkLst>
        </pc:picChg>
        <pc:picChg chg="add mod">
          <ac:chgData name="Biswaup Dey" userId="dabb1eb053e602d2" providerId="LiveId" clId="{311DF29A-7C95-4B0A-9F91-FE1225580A0F}" dt="2023-11-08T07:21:05.612" v="1176" actId="14861"/>
          <ac:picMkLst>
            <pc:docMk/>
            <pc:sldMk cId="1334675826" sldId="266"/>
            <ac:picMk id="5" creationId="{4E86BFE3-B9B2-8AE8-022B-D29382483B39}"/>
          </ac:picMkLst>
        </pc:picChg>
        <pc:picChg chg="del">
          <ac:chgData name="Biswaup Dey" userId="dabb1eb053e602d2" providerId="LiveId" clId="{311DF29A-7C95-4B0A-9F91-FE1225580A0F}" dt="2023-11-07T17:36:46.297" v="66" actId="478"/>
          <ac:picMkLst>
            <pc:docMk/>
            <pc:sldMk cId="1334675826" sldId="266"/>
            <ac:picMk id="8" creationId="{ECD420FE-A3A4-319E-05A8-B03F69C84A60}"/>
          </ac:picMkLst>
        </pc:picChg>
      </pc:sldChg>
      <pc:sldChg chg="addSp delSp modSp mod">
        <pc:chgData name="Biswaup Dey" userId="dabb1eb053e602d2" providerId="LiveId" clId="{311DF29A-7C95-4B0A-9F91-FE1225580A0F}" dt="2023-11-08T10:24:32.703" v="2227" actId="1076"/>
        <pc:sldMkLst>
          <pc:docMk/>
          <pc:sldMk cId="1037412296" sldId="267"/>
        </pc:sldMkLst>
        <pc:spChg chg="mod">
          <ac:chgData name="Biswaup Dey" userId="dabb1eb053e602d2" providerId="LiveId" clId="{311DF29A-7C95-4B0A-9F91-FE1225580A0F}" dt="2023-11-08T07:14:20.491" v="1149" actId="1076"/>
          <ac:spMkLst>
            <pc:docMk/>
            <pc:sldMk cId="1037412296" sldId="267"/>
            <ac:spMk id="2" creationId="{BD3B58E3-EB9A-E8C0-3858-B148A2A38F13}"/>
          </ac:spMkLst>
        </pc:spChg>
        <pc:spChg chg="del">
          <ac:chgData name="Biswaup Dey" userId="dabb1eb053e602d2" providerId="LiveId" clId="{311DF29A-7C95-4B0A-9F91-FE1225580A0F}" dt="2023-11-08T07:13:39.494" v="1144" actId="478"/>
          <ac:spMkLst>
            <pc:docMk/>
            <pc:sldMk cId="1037412296" sldId="267"/>
            <ac:spMk id="4" creationId="{9B74E20E-B616-9A53-7A77-424BE76CC109}"/>
          </ac:spMkLst>
        </pc:spChg>
        <pc:spChg chg="add mod">
          <ac:chgData name="Biswaup Dey" userId="dabb1eb053e602d2" providerId="LiveId" clId="{311DF29A-7C95-4B0A-9F91-FE1225580A0F}" dt="2023-11-08T10:24:32.703" v="2227" actId="1076"/>
          <ac:spMkLst>
            <pc:docMk/>
            <pc:sldMk cId="1037412296" sldId="267"/>
            <ac:spMk id="7" creationId="{C65B51F9-4F87-693A-0E98-BC339CC2A452}"/>
          </ac:spMkLst>
        </pc:spChg>
        <pc:picChg chg="add mod">
          <ac:chgData name="Biswaup Dey" userId="dabb1eb053e602d2" providerId="LiveId" clId="{311DF29A-7C95-4B0A-9F91-FE1225580A0F}" dt="2023-11-08T07:01:01.226" v="1065"/>
          <ac:picMkLst>
            <pc:docMk/>
            <pc:sldMk cId="1037412296" sldId="267"/>
            <ac:picMk id="3" creationId="{67DF0EBE-BF5C-C5FC-96F4-9E1A130AA89F}"/>
          </ac:picMkLst>
        </pc:picChg>
        <pc:picChg chg="add mod">
          <ac:chgData name="Biswaup Dey" userId="dabb1eb053e602d2" providerId="LiveId" clId="{311DF29A-7C95-4B0A-9F91-FE1225580A0F}" dt="2023-11-08T07:21:14.097" v="1177" actId="14861"/>
          <ac:picMkLst>
            <pc:docMk/>
            <pc:sldMk cId="1037412296" sldId="267"/>
            <ac:picMk id="5" creationId="{4D381E33-0DFA-9AED-ABAB-497A59C3B765}"/>
          </ac:picMkLst>
        </pc:picChg>
        <pc:picChg chg="del">
          <ac:chgData name="Biswaup Dey" userId="dabb1eb053e602d2" providerId="LiveId" clId="{311DF29A-7C95-4B0A-9F91-FE1225580A0F}" dt="2023-11-07T17:38:25.889" v="80" actId="478"/>
          <ac:picMkLst>
            <pc:docMk/>
            <pc:sldMk cId="1037412296" sldId="267"/>
            <ac:picMk id="8" creationId="{ECD420FE-A3A4-319E-05A8-B03F69C84A60}"/>
          </ac:picMkLst>
        </pc:picChg>
      </pc:sldChg>
      <pc:sldChg chg="addSp delSp modSp add del mod">
        <pc:chgData name="Biswaup Dey" userId="dabb1eb053e602d2" providerId="LiveId" clId="{311DF29A-7C95-4B0A-9F91-FE1225580A0F}" dt="2023-11-08T10:32:42.578" v="2662" actId="108"/>
        <pc:sldMkLst>
          <pc:docMk/>
          <pc:sldMk cId="174519616" sldId="268"/>
        </pc:sldMkLst>
        <pc:spChg chg="mod">
          <ac:chgData name="Biswaup Dey" userId="dabb1eb053e602d2" providerId="LiveId" clId="{311DF29A-7C95-4B0A-9F91-FE1225580A0F}" dt="2023-11-08T07:15:59.480" v="1163" actId="1076"/>
          <ac:spMkLst>
            <pc:docMk/>
            <pc:sldMk cId="174519616" sldId="268"/>
            <ac:spMk id="2" creationId="{BD3B58E3-EB9A-E8C0-3858-B148A2A38F13}"/>
          </ac:spMkLst>
        </pc:spChg>
        <pc:spChg chg="del">
          <ac:chgData name="Biswaup Dey" userId="dabb1eb053e602d2" providerId="LiveId" clId="{311DF29A-7C95-4B0A-9F91-FE1225580A0F}" dt="2023-11-08T07:15:45.715" v="1161" actId="478"/>
          <ac:spMkLst>
            <pc:docMk/>
            <pc:sldMk cId="174519616" sldId="268"/>
            <ac:spMk id="4" creationId="{9B74E20E-B616-9A53-7A77-424BE76CC109}"/>
          </ac:spMkLst>
        </pc:spChg>
        <pc:spChg chg="add mod">
          <ac:chgData name="Biswaup Dey" userId="dabb1eb053e602d2" providerId="LiveId" clId="{311DF29A-7C95-4B0A-9F91-FE1225580A0F}" dt="2023-11-08T10:32:42.578" v="2662" actId="108"/>
          <ac:spMkLst>
            <pc:docMk/>
            <pc:sldMk cId="174519616" sldId="268"/>
            <ac:spMk id="5" creationId="{BF2F3FE7-9EC8-645E-BDD9-455858A38B2F}"/>
          </ac:spMkLst>
        </pc:spChg>
        <pc:picChg chg="add mod">
          <ac:chgData name="Biswaup Dey" userId="dabb1eb053e602d2" providerId="LiveId" clId="{311DF29A-7C95-4B0A-9F91-FE1225580A0F}" dt="2023-11-08T07:00:59.106" v="1064"/>
          <ac:picMkLst>
            <pc:docMk/>
            <pc:sldMk cId="174519616" sldId="268"/>
            <ac:picMk id="3" creationId="{99D935C9-A65F-79A2-8698-442ADCE27CCA}"/>
          </ac:picMkLst>
        </pc:picChg>
        <pc:picChg chg="add mod">
          <ac:chgData name="Biswaup Dey" userId="dabb1eb053e602d2" providerId="LiveId" clId="{311DF29A-7C95-4B0A-9F91-FE1225580A0F}" dt="2023-11-08T07:56:01.302" v="1186" actId="14861"/>
          <ac:picMkLst>
            <pc:docMk/>
            <pc:sldMk cId="174519616" sldId="268"/>
            <ac:picMk id="7" creationId="{55C1D1E4-D0EC-49B3-A510-51B1EE9AFB6B}"/>
          </ac:picMkLst>
        </pc:picChg>
        <pc:picChg chg="del">
          <ac:chgData name="Biswaup Dey" userId="dabb1eb053e602d2" providerId="LiveId" clId="{311DF29A-7C95-4B0A-9F91-FE1225580A0F}" dt="2023-11-07T17:38:31.442" v="83" actId="478"/>
          <ac:picMkLst>
            <pc:docMk/>
            <pc:sldMk cId="174519616" sldId="268"/>
            <ac:picMk id="8" creationId="{ECD420FE-A3A4-319E-05A8-B03F69C84A60}"/>
          </ac:picMkLst>
        </pc:picChg>
      </pc:sldChg>
      <pc:sldChg chg="addSp delSp modSp mod">
        <pc:chgData name="Biswaup Dey" userId="dabb1eb053e602d2" providerId="LiveId" clId="{311DF29A-7C95-4B0A-9F91-FE1225580A0F}" dt="2023-11-08T10:33:04.622" v="2666" actId="1076"/>
        <pc:sldMkLst>
          <pc:docMk/>
          <pc:sldMk cId="2825657667" sldId="269"/>
        </pc:sldMkLst>
        <pc:spChg chg="mod">
          <ac:chgData name="Biswaup Dey" userId="dabb1eb053e602d2" providerId="LiveId" clId="{311DF29A-7C95-4B0A-9F91-FE1225580A0F}" dt="2023-11-08T07:15:36.516" v="1160" actId="1076"/>
          <ac:spMkLst>
            <pc:docMk/>
            <pc:sldMk cId="2825657667" sldId="269"/>
            <ac:spMk id="2" creationId="{BD3B58E3-EB9A-E8C0-3858-B148A2A38F13}"/>
          </ac:spMkLst>
        </pc:spChg>
        <pc:spChg chg="del">
          <ac:chgData name="Biswaup Dey" userId="dabb1eb053e602d2" providerId="LiveId" clId="{311DF29A-7C95-4B0A-9F91-FE1225580A0F}" dt="2023-11-08T07:15:22.088" v="1159" actId="478"/>
          <ac:spMkLst>
            <pc:docMk/>
            <pc:sldMk cId="2825657667" sldId="269"/>
            <ac:spMk id="4" creationId="{9B74E20E-B616-9A53-7A77-424BE76CC109}"/>
          </ac:spMkLst>
        </pc:spChg>
        <pc:spChg chg="add mod">
          <ac:chgData name="Biswaup Dey" userId="dabb1eb053e602d2" providerId="LiveId" clId="{311DF29A-7C95-4B0A-9F91-FE1225580A0F}" dt="2023-11-08T10:33:04.622" v="2666" actId="1076"/>
          <ac:spMkLst>
            <pc:docMk/>
            <pc:sldMk cId="2825657667" sldId="269"/>
            <ac:spMk id="7" creationId="{E1C2F8A5-8036-9889-968D-5874E4806529}"/>
          </ac:spMkLst>
        </pc:spChg>
        <pc:picChg chg="add mod">
          <ac:chgData name="Biswaup Dey" userId="dabb1eb053e602d2" providerId="LiveId" clId="{311DF29A-7C95-4B0A-9F91-FE1225580A0F}" dt="2023-11-08T07:00:57.195" v="1063"/>
          <ac:picMkLst>
            <pc:docMk/>
            <pc:sldMk cId="2825657667" sldId="269"/>
            <ac:picMk id="3" creationId="{D4124598-05EC-5229-9B70-FCA92692C8A0}"/>
          </ac:picMkLst>
        </pc:picChg>
        <pc:picChg chg="add mod">
          <ac:chgData name="Biswaup Dey" userId="dabb1eb053e602d2" providerId="LiveId" clId="{311DF29A-7C95-4B0A-9F91-FE1225580A0F}" dt="2023-11-08T07:55:50.845" v="1185" actId="14861"/>
          <ac:picMkLst>
            <pc:docMk/>
            <pc:sldMk cId="2825657667" sldId="269"/>
            <ac:picMk id="5" creationId="{C0EEA868-6A7A-6910-56D6-030B57D64ECA}"/>
          </ac:picMkLst>
        </pc:picChg>
        <pc:picChg chg="del">
          <ac:chgData name="Biswaup Dey" userId="dabb1eb053e602d2" providerId="LiveId" clId="{311DF29A-7C95-4B0A-9F91-FE1225580A0F}" dt="2023-11-07T17:38:34.864" v="84" actId="478"/>
          <ac:picMkLst>
            <pc:docMk/>
            <pc:sldMk cId="2825657667" sldId="269"/>
            <ac:picMk id="8" creationId="{ECD420FE-A3A4-319E-05A8-B03F69C84A60}"/>
          </ac:picMkLst>
        </pc:picChg>
      </pc:sldChg>
      <pc:sldChg chg="addSp delSp modSp mod">
        <pc:chgData name="Biswaup Dey" userId="dabb1eb053e602d2" providerId="LiveId" clId="{311DF29A-7C95-4B0A-9F91-FE1225580A0F}" dt="2023-11-08T10:42:40.824" v="2703" actId="1076"/>
        <pc:sldMkLst>
          <pc:docMk/>
          <pc:sldMk cId="4145652462" sldId="270"/>
        </pc:sldMkLst>
        <pc:spChg chg="mod">
          <ac:chgData name="Biswaup Dey" userId="dabb1eb053e602d2" providerId="LiveId" clId="{311DF29A-7C95-4B0A-9F91-FE1225580A0F}" dt="2023-11-08T07:15:13.959" v="1158" actId="1076"/>
          <ac:spMkLst>
            <pc:docMk/>
            <pc:sldMk cId="4145652462" sldId="270"/>
            <ac:spMk id="2" creationId="{BD3B58E3-EB9A-E8C0-3858-B148A2A38F13}"/>
          </ac:spMkLst>
        </pc:spChg>
        <pc:spChg chg="del">
          <ac:chgData name="Biswaup Dey" userId="dabb1eb053e602d2" providerId="LiveId" clId="{311DF29A-7C95-4B0A-9F91-FE1225580A0F}" dt="2023-11-08T07:15:02.579" v="1157" actId="478"/>
          <ac:spMkLst>
            <pc:docMk/>
            <pc:sldMk cId="4145652462" sldId="270"/>
            <ac:spMk id="4" creationId="{9B74E20E-B616-9A53-7A77-424BE76CC109}"/>
          </ac:spMkLst>
        </pc:spChg>
        <pc:spChg chg="add mod">
          <ac:chgData name="Biswaup Dey" userId="dabb1eb053e602d2" providerId="LiveId" clId="{311DF29A-7C95-4B0A-9F91-FE1225580A0F}" dt="2023-11-08T10:42:35.303" v="2702" actId="1076"/>
          <ac:spMkLst>
            <pc:docMk/>
            <pc:sldMk cId="4145652462" sldId="270"/>
            <ac:spMk id="7" creationId="{508AA5FD-9094-E41E-D601-25ED3F3FB3BB}"/>
          </ac:spMkLst>
        </pc:spChg>
        <pc:picChg chg="add mod">
          <ac:chgData name="Biswaup Dey" userId="dabb1eb053e602d2" providerId="LiveId" clId="{311DF29A-7C95-4B0A-9F91-FE1225580A0F}" dt="2023-11-08T07:00:55.553" v="1062"/>
          <ac:picMkLst>
            <pc:docMk/>
            <pc:sldMk cId="4145652462" sldId="270"/>
            <ac:picMk id="3" creationId="{EC5AEB04-1DE2-3DBC-1FF2-AC3A1796B3B9}"/>
          </ac:picMkLst>
        </pc:picChg>
        <pc:picChg chg="add mod">
          <ac:chgData name="Biswaup Dey" userId="dabb1eb053e602d2" providerId="LiveId" clId="{311DF29A-7C95-4B0A-9F91-FE1225580A0F}" dt="2023-11-08T10:42:40.824" v="2703" actId="1076"/>
          <ac:picMkLst>
            <pc:docMk/>
            <pc:sldMk cId="4145652462" sldId="270"/>
            <ac:picMk id="5" creationId="{7EC29B05-FF5B-8B09-9EF7-F1AD9CFBCB26}"/>
          </ac:picMkLst>
        </pc:picChg>
        <pc:picChg chg="del">
          <ac:chgData name="Biswaup Dey" userId="dabb1eb053e602d2" providerId="LiveId" clId="{311DF29A-7C95-4B0A-9F91-FE1225580A0F}" dt="2023-11-07T17:38:38.991" v="85" actId="478"/>
          <ac:picMkLst>
            <pc:docMk/>
            <pc:sldMk cId="4145652462" sldId="270"/>
            <ac:picMk id="8" creationId="{ECD420FE-A3A4-319E-05A8-B03F69C84A60}"/>
          </ac:picMkLst>
        </pc:picChg>
      </pc:sldChg>
      <pc:sldChg chg="addSp delSp modSp mod">
        <pc:chgData name="Biswaup Dey" userId="dabb1eb053e602d2" providerId="LiveId" clId="{311DF29A-7C95-4B0A-9F91-FE1225580A0F}" dt="2023-11-08T10:55:02.238" v="2930" actId="1076"/>
        <pc:sldMkLst>
          <pc:docMk/>
          <pc:sldMk cId="2937442929" sldId="271"/>
        </pc:sldMkLst>
        <pc:spChg chg="mod">
          <ac:chgData name="Biswaup Dey" userId="dabb1eb053e602d2" providerId="LiveId" clId="{311DF29A-7C95-4B0A-9F91-FE1225580A0F}" dt="2023-11-08T10:44:36.907" v="2705"/>
          <ac:spMkLst>
            <pc:docMk/>
            <pc:sldMk cId="2937442929" sldId="271"/>
            <ac:spMk id="2" creationId="{BD3B58E3-EB9A-E8C0-3858-B148A2A38F13}"/>
          </ac:spMkLst>
        </pc:spChg>
        <pc:spChg chg="add del mod">
          <ac:chgData name="Biswaup Dey" userId="dabb1eb053e602d2" providerId="LiveId" clId="{311DF29A-7C95-4B0A-9F91-FE1225580A0F}" dt="2023-11-08T07:14:30.406" v="1151" actId="478"/>
          <ac:spMkLst>
            <pc:docMk/>
            <pc:sldMk cId="2937442929" sldId="271"/>
            <ac:spMk id="4" creationId="{9B74E20E-B616-9A53-7A77-424BE76CC109}"/>
          </ac:spMkLst>
        </pc:spChg>
        <pc:spChg chg="add mod">
          <ac:chgData name="Biswaup Dey" userId="dabb1eb053e602d2" providerId="LiveId" clId="{311DF29A-7C95-4B0A-9F91-FE1225580A0F}" dt="2023-11-08T10:55:02.238" v="2930" actId="1076"/>
          <ac:spMkLst>
            <pc:docMk/>
            <pc:sldMk cId="2937442929" sldId="271"/>
            <ac:spMk id="6" creationId="{16DE2991-828B-335F-1955-AFE3824038FC}"/>
          </ac:spMkLst>
        </pc:spChg>
        <pc:picChg chg="add mod">
          <ac:chgData name="Biswaup Dey" userId="dabb1eb053e602d2" providerId="LiveId" clId="{311DF29A-7C95-4B0A-9F91-FE1225580A0F}" dt="2023-11-08T07:00:52.972" v="1061"/>
          <ac:picMkLst>
            <pc:docMk/>
            <pc:sldMk cId="2937442929" sldId="271"/>
            <ac:picMk id="3" creationId="{CA7A4F31-DB61-620A-14D8-DCB594AD839E}"/>
          </ac:picMkLst>
        </pc:picChg>
        <pc:picChg chg="add mod">
          <ac:chgData name="Biswaup Dey" userId="dabb1eb053e602d2" providerId="LiveId" clId="{311DF29A-7C95-4B0A-9F91-FE1225580A0F}" dt="2023-11-08T10:54:31.532" v="2926" actId="1076"/>
          <ac:picMkLst>
            <pc:docMk/>
            <pc:sldMk cId="2937442929" sldId="271"/>
            <ac:picMk id="5" creationId="{19EA5170-B4C1-CD89-96FF-60A3A9EE9F98}"/>
          </ac:picMkLst>
        </pc:picChg>
        <pc:picChg chg="del">
          <ac:chgData name="Biswaup Dey" userId="dabb1eb053e602d2" providerId="LiveId" clId="{311DF29A-7C95-4B0A-9F91-FE1225580A0F}" dt="2023-11-07T17:38:42.428" v="86" actId="478"/>
          <ac:picMkLst>
            <pc:docMk/>
            <pc:sldMk cId="2937442929" sldId="271"/>
            <ac:picMk id="8" creationId="{ECD420FE-A3A4-319E-05A8-B03F69C84A60}"/>
          </ac:picMkLst>
        </pc:picChg>
      </pc:sldChg>
      <pc:sldChg chg="addSp modSp new mod">
        <pc:chgData name="Biswaup Dey" userId="dabb1eb053e602d2" providerId="LiveId" clId="{311DF29A-7C95-4B0A-9F91-FE1225580A0F}" dt="2023-11-08T07:55:20.263" v="1182" actId="14861"/>
        <pc:sldMkLst>
          <pc:docMk/>
          <pc:sldMk cId="1899413854" sldId="272"/>
        </pc:sldMkLst>
        <pc:picChg chg="add mod">
          <ac:chgData name="Biswaup Dey" userId="dabb1eb053e602d2" providerId="LiveId" clId="{311DF29A-7C95-4B0A-9F91-FE1225580A0F}" dt="2023-11-08T07:55:20.263" v="1182" actId="14861"/>
          <ac:picMkLst>
            <pc:docMk/>
            <pc:sldMk cId="1899413854" sldId="272"/>
            <ac:picMk id="2" creationId="{68BE3BD3-FFD8-5F92-A465-E1463DE54859}"/>
          </ac:picMkLst>
        </pc:picChg>
        <pc:picChg chg="add mod">
          <ac:chgData name="Biswaup Dey" userId="dabb1eb053e602d2" providerId="LiveId" clId="{311DF29A-7C95-4B0A-9F91-FE1225580A0F}" dt="2023-11-08T07:00:49.700" v="1060"/>
          <ac:picMkLst>
            <pc:docMk/>
            <pc:sldMk cId="1899413854" sldId="272"/>
            <ac:picMk id="3" creationId="{E68F6F65-CCF3-3BEA-2592-128BA7A1940D}"/>
          </ac:picMkLst>
        </pc:picChg>
      </pc:sldChg>
      <pc:sldChg chg="addSp modSp new mod">
        <pc:chgData name="Biswaup Dey" userId="dabb1eb053e602d2" providerId="LiveId" clId="{311DF29A-7C95-4B0A-9F91-FE1225580A0F}" dt="2023-11-08T07:55:04.144" v="1181" actId="14861"/>
        <pc:sldMkLst>
          <pc:docMk/>
          <pc:sldMk cId="526243453" sldId="273"/>
        </pc:sldMkLst>
        <pc:picChg chg="add mod">
          <ac:chgData name="Biswaup Dey" userId="dabb1eb053e602d2" providerId="LiveId" clId="{311DF29A-7C95-4B0A-9F91-FE1225580A0F}" dt="2023-11-08T07:55:04.144" v="1181" actId="14861"/>
          <ac:picMkLst>
            <pc:docMk/>
            <pc:sldMk cId="526243453" sldId="273"/>
            <ac:picMk id="2" creationId="{CADF9F8C-31FB-3C89-C4EC-BD504A46FB0A}"/>
          </ac:picMkLst>
        </pc:picChg>
        <pc:picChg chg="add mod">
          <ac:chgData name="Biswaup Dey" userId="dabb1eb053e602d2" providerId="LiveId" clId="{311DF29A-7C95-4B0A-9F91-FE1225580A0F}" dt="2023-11-08T07:00:47.031" v="1059"/>
          <ac:picMkLst>
            <pc:docMk/>
            <pc:sldMk cId="526243453" sldId="273"/>
            <ac:picMk id="3" creationId="{AC671C23-2C52-85AE-1897-B76F455D7FF2}"/>
          </ac:picMkLst>
        </pc:picChg>
      </pc:sldChg>
      <pc:sldChg chg="addSp delSp modSp add mod">
        <pc:chgData name="Biswaup Dey" userId="dabb1eb053e602d2" providerId="LiveId" clId="{311DF29A-7C95-4B0A-9F91-FE1225580A0F}" dt="2023-11-08T07:54:54.897" v="1180" actId="14861"/>
        <pc:sldMkLst>
          <pc:docMk/>
          <pc:sldMk cId="2352286892" sldId="274"/>
        </pc:sldMkLst>
        <pc:picChg chg="add mod">
          <ac:chgData name="Biswaup Dey" userId="dabb1eb053e602d2" providerId="LiveId" clId="{311DF29A-7C95-4B0A-9F91-FE1225580A0F}" dt="2023-11-08T07:00:44.500" v="1058"/>
          <ac:picMkLst>
            <pc:docMk/>
            <pc:sldMk cId="2352286892" sldId="274"/>
            <ac:picMk id="2" creationId="{9216CB6C-2E22-2F46-98C6-EAB10E2ED298}"/>
          </ac:picMkLst>
        </pc:picChg>
        <pc:picChg chg="del">
          <ac:chgData name="Biswaup Dey" userId="dabb1eb053e602d2" providerId="LiveId" clId="{311DF29A-7C95-4B0A-9F91-FE1225580A0F}" dt="2023-11-07T18:13:21.675" v="191" actId="478"/>
          <ac:picMkLst>
            <pc:docMk/>
            <pc:sldMk cId="2352286892" sldId="274"/>
            <ac:picMk id="2" creationId="{CADF9F8C-31FB-3C89-C4EC-BD504A46FB0A}"/>
          </ac:picMkLst>
        </pc:picChg>
        <pc:picChg chg="add mod">
          <ac:chgData name="Biswaup Dey" userId="dabb1eb053e602d2" providerId="LiveId" clId="{311DF29A-7C95-4B0A-9F91-FE1225580A0F}" dt="2023-11-08T07:54:54.897" v="1180" actId="14861"/>
          <ac:picMkLst>
            <pc:docMk/>
            <pc:sldMk cId="2352286892" sldId="274"/>
            <ac:picMk id="3" creationId="{FA8B6D2D-ACE7-E3AA-8061-333BD590A586}"/>
          </ac:picMkLst>
        </pc:picChg>
      </pc:sldChg>
      <pc:sldChg chg="addSp delSp modSp add mod">
        <pc:chgData name="Biswaup Dey" userId="dabb1eb053e602d2" providerId="LiveId" clId="{311DF29A-7C95-4B0A-9F91-FE1225580A0F}" dt="2023-11-08T07:54:46.437" v="1179" actId="14861"/>
        <pc:sldMkLst>
          <pc:docMk/>
          <pc:sldMk cId="3278425082" sldId="275"/>
        </pc:sldMkLst>
        <pc:picChg chg="del">
          <ac:chgData name="Biswaup Dey" userId="dabb1eb053e602d2" providerId="LiveId" clId="{311DF29A-7C95-4B0A-9F91-FE1225580A0F}" dt="2023-11-07T18:14:18.498" v="201" actId="478"/>
          <ac:picMkLst>
            <pc:docMk/>
            <pc:sldMk cId="3278425082" sldId="275"/>
            <ac:picMk id="2" creationId="{CADF9F8C-31FB-3C89-C4EC-BD504A46FB0A}"/>
          </ac:picMkLst>
        </pc:picChg>
        <pc:picChg chg="add mod">
          <ac:chgData name="Biswaup Dey" userId="dabb1eb053e602d2" providerId="LiveId" clId="{311DF29A-7C95-4B0A-9F91-FE1225580A0F}" dt="2023-11-08T07:54:46.437" v="1179" actId="14861"/>
          <ac:picMkLst>
            <pc:docMk/>
            <pc:sldMk cId="3278425082" sldId="275"/>
            <ac:picMk id="3" creationId="{102AAA2E-C620-8AA5-80B8-D1F9BB87C6CD}"/>
          </ac:picMkLst>
        </pc:picChg>
        <pc:picChg chg="add mod">
          <ac:chgData name="Biswaup Dey" userId="dabb1eb053e602d2" providerId="LiveId" clId="{311DF29A-7C95-4B0A-9F91-FE1225580A0F}" dt="2023-11-08T07:00:08.658" v="1056" actId="1076"/>
          <ac:picMkLst>
            <pc:docMk/>
            <pc:sldMk cId="3278425082" sldId="275"/>
            <ac:picMk id="4" creationId="{5983F388-A666-EC19-33FD-BD1566C5F888}"/>
          </ac:picMkLst>
        </pc:picChg>
      </pc:sldChg>
      <pc:sldChg chg="addSp delSp modSp add mod">
        <pc:chgData name="Biswaup Dey" userId="dabb1eb053e602d2" providerId="LiveId" clId="{311DF29A-7C95-4B0A-9F91-FE1225580A0F}" dt="2023-11-08T13:12:16.100" v="5094" actId="14861"/>
        <pc:sldMkLst>
          <pc:docMk/>
          <pc:sldMk cId="1128023643" sldId="276"/>
        </pc:sldMkLst>
        <pc:picChg chg="add mod">
          <ac:chgData name="Biswaup Dey" userId="dabb1eb053e602d2" providerId="LiveId" clId="{311DF29A-7C95-4B0A-9F91-FE1225580A0F}" dt="2023-11-08T13:12:16.100" v="5094" actId="14861"/>
          <ac:picMkLst>
            <pc:docMk/>
            <pc:sldMk cId="1128023643" sldId="276"/>
            <ac:picMk id="2" creationId="{2B65D40A-5BD6-6CF9-5D10-B3C7026D7A43}"/>
          </ac:picMkLst>
        </pc:picChg>
        <pc:picChg chg="del">
          <ac:chgData name="Biswaup Dey" userId="dabb1eb053e602d2" providerId="LiveId" clId="{311DF29A-7C95-4B0A-9F91-FE1225580A0F}" dt="2023-11-07T18:14:38.609" v="206" actId="478"/>
          <ac:picMkLst>
            <pc:docMk/>
            <pc:sldMk cId="1128023643" sldId="276"/>
            <ac:picMk id="2" creationId="{CADF9F8C-31FB-3C89-C4EC-BD504A46FB0A}"/>
          </ac:picMkLst>
        </pc:picChg>
        <pc:picChg chg="add mod">
          <ac:chgData name="Biswaup Dey" userId="dabb1eb053e602d2" providerId="LiveId" clId="{311DF29A-7C95-4B0A-9F91-FE1225580A0F}" dt="2023-11-08T07:54:38.524" v="1178" actId="14861"/>
          <ac:picMkLst>
            <pc:docMk/>
            <pc:sldMk cId="1128023643" sldId="276"/>
            <ac:picMk id="3" creationId="{C11F372A-3FBF-BE75-4FAC-B9AB23E6126F}"/>
          </ac:picMkLst>
        </pc:picChg>
      </pc:sldChg>
      <pc:sldChg chg="new del">
        <pc:chgData name="Biswaup Dey" userId="dabb1eb053e602d2" providerId="LiveId" clId="{311DF29A-7C95-4B0A-9F91-FE1225580A0F}" dt="2023-11-08T08:29:46.143" v="1223" actId="2696"/>
        <pc:sldMkLst>
          <pc:docMk/>
          <pc:sldMk cId="3055298199" sldId="277"/>
        </pc:sldMkLst>
      </pc:sldChg>
      <pc:sldChg chg="addSp delSp modSp add mod setBg">
        <pc:chgData name="Biswaup Dey" userId="dabb1eb053e602d2" providerId="LiveId" clId="{311DF29A-7C95-4B0A-9F91-FE1225580A0F}" dt="2023-11-08T08:54:15.189" v="1415" actId="14100"/>
        <pc:sldMkLst>
          <pc:docMk/>
          <pc:sldMk cId="2084282492" sldId="278"/>
        </pc:sldMkLst>
        <pc:spChg chg="mod">
          <ac:chgData name="Biswaup Dey" userId="dabb1eb053e602d2" providerId="LiveId" clId="{311DF29A-7C95-4B0A-9F91-FE1225580A0F}" dt="2023-11-08T07:05:14.213" v="1090" actId="1076"/>
          <ac:spMkLst>
            <pc:docMk/>
            <pc:sldMk cId="2084282492" sldId="278"/>
            <ac:spMk id="2" creationId="{BD3B58E3-EB9A-E8C0-3858-B148A2A38F13}"/>
          </ac:spMkLst>
        </pc:spChg>
        <pc:spChg chg="del mod">
          <ac:chgData name="Biswaup Dey" userId="dabb1eb053e602d2" providerId="LiveId" clId="{311DF29A-7C95-4B0A-9F91-FE1225580A0F}" dt="2023-11-08T07:01:41.027" v="1077" actId="478"/>
          <ac:spMkLst>
            <pc:docMk/>
            <pc:sldMk cId="2084282492" sldId="278"/>
            <ac:spMk id="4" creationId="{9B74E20E-B616-9A53-7A77-424BE76CC109}"/>
          </ac:spMkLst>
        </pc:spChg>
        <pc:spChg chg="add mod">
          <ac:chgData name="Biswaup Dey" userId="dabb1eb053e602d2" providerId="LiveId" clId="{311DF29A-7C95-4B0A-9F91-FE1225580A0F}" dt="2023-11-08T08:54:01.195" v="1414" actId="14100"/>
          <ac:spMkLst>
            <pc:docMk/>
            <pc:sldMk cId="2084282492" sldId="278"/>
            <ac:spMk id="6" creationId="{EA4C786A-5CF8-A6D3-4C02-7220D99692CC}"/>
          </ac:spMkLst>
        </pc:spChg>
        <pc:picChg chg="add mod">
          <ac:chgData name="Biswaup Dey" userId="dabb1eb053e602d2" providerId="LiveId" clId="{311DF29A-7C95-4B0A-9F91-FE1225580A0F}" dt="2023-11-08T07:01:20.184" v="1075"/>
          <ac:picMkLst>
            <pc:docMk/>
            <pc:sldMk cId="2084282492" sldId="278"/>
            <ac:picMk id="3" creationId="{65B9EE87-89C5-0E2A-1D9A-381F0437EA8C}"/>
          </ac:picMkLst>
        </pc:picChg>
        <pc:picChg chg="mod">
          <ac:chgData name="Biswaup Dey" userId="dabb1eb053e602d2" providerId="LiveId" clId="{311DF29A-7C95-4B0A-9F91-FE1225580A0F}" dt="2023-11-08T08:54:15.189" v="1415" actId="14100"/>
          <ac:picMkLst>
            <pc:docMk/>
            <pc:sldMk cId="2084282492" sldId="278"/>
            <ac:picMk id="8" creationId="{ECD420FE-A3A4-319E-05A8-B03F69C84A60}"/>
          </ac:picMkLst>
        </pc:picChg>
      </pc:sldChg>
      <pc:sldChg chg="new del">
        <pc:chgData name="Biswaup Dey" userId="dabb1eb053e602d2" providerId="LiveId" clId="{311DF29A-7C95-4B0A-9F91-FE1225580A0F}" dt="2023-11-07T19:25:37.910" v="217" actId="47"/>
        <pc:sldMkLst>
          <pc:docMk/>
          <pc:sldMk cId="3096989349" sldId="278"/>
        </pc:sldMkLst>
      </pc:sldChg>
      <pc:sldChg chg="addSp modSp add mod">
        <pc:chgData name="Biswaup Dey" userId="dabb1eb053e602d2" providerId="LiveId" clId="{311DF29A-7C95-4B0A-9F91-FE1225580A0F}" dt="2023-11-08T13:06:30.300" v="4952" actId="14861"/>
        <pc:sldMkLst>
          <pc:docMk/>
          <pc:sldMk cId="2144588455" sldId="279"/>
        </pc:sldMkLst>
        <pc:spChg chg="mod">
          <ac:chgData name="Biswaup Dey" userId="dabb1eb053e602d2" providerId="LiveId" clId="{311DF29A-7C95-4B0A-9F91-FE1225580A0F}" dt="2023-11-07T19:41:14.994" v="260" actId="20577"/>
          <ac:spMkLst>
            <pc:docMk/>
            <pc:sldMk cId="2144588455" sldId="279"/>
            <ac:spMk id="2" creationId="{BD3B58E3-EB9A-E8C0-3858-B148A2A38F13}"/>
          </ac:spMkLst>
        </pc:spChg>
        <pc:spChg chg="add mod">
          <ac:chgData name="Biswaup Dey" userId="dabb1eb053e602d2" providerId="LiveId" clId="{311DF29A-7C95-4B0A-9F91-FE1225580A0F}" dt="2023-11-08T12:00:40.418" v="4596" actId="12"/>
          <ac:spMkLst>
            <pc:docMk/>
            <pc:sldMk cId="2144588455" sldId="279"/>
            <ac:spMk id="6" creationId="{A02BCE85-70DD-1CB6-98D7-E89ED88E504C}"/>
          </ac:spMkLst>
        </pc:spChg>
        <pc:graphicFrameChg chg="add mod">
          <ac:chgData name="Biswaup Dey" userId="dabb1eb053e602d2" providerId="LiveId" clId="{311DF29A-7C95-4B0A-9F91-FE1225580A0F}" dt="2023-11-08T13:06:30.300" v="4952" actId="14861"/>
          <ac:graphicFrameMkLst>
            <pc:docMk/>
            <pc:sldMk cId="2144588455" sldId="279"/>
            <ac:graphicFrameMk id="3" creationId="{9AE7BF64-A0EC-CBB0-19A4-4441603796C9}"/>
          </ac:graphicFrameMkLst>
        </pc:graphicFrameChg>
        <pc:graphicFrameChg chg="add mod modGraphic">
          <ac:chgData name="Biswaup Dey" userId="dabb1eb053e602d2" providerId="LiveId" clId="{311DF29A-7C95-4B0A-9F91-FE1225580A0F}" dt="2023-11-08T11:56:41.450" v="4529" actId="1076"/>
          <ac:graphicFrameMkLst>
            <pc:docMk/>
            <pc:sldMk cId="2144588455" sldId="279"/>
            <ac:graphicFrameMk id="5" creationId="{47894617-C53F-D27F-C485-18EEA475054A}"/>
          </ac:graphicFrameMkLst>
        </pc:graphicFrameChg>
      </pc:sldChg>
      <pc:sldChg chg="add del">
        <pc:chgData name="Biswaup Dey" userId="dabb1eb053e602d2" providerId="LiveId" clId="{311DF29A-7C95-4B0A-9F91-FE1225580A0F}" dt="2023-11-07T19:25:55.875" v="224"/>
        <pc:sldMkLst>
          <pc:docMk/>
          <pc:sldMk cId="3854274150" sldId="279"/>
        </pc:sldMkLst>
      </pc:sldChg>
      <pc:sldChg chg="addSp modSp add mod">
        <pc:chgData name="Biswaup Dey" userId="dabb1eb053e602d2" providerId="LiveId" clId="{311DF29A-7C95-4B0A-9F91-FE1225580A0F}" dt="2023-11-08T13:06:50.995" v="4953" actId="14861"/>
        <pc:sldMkLst>
          <pc:docMk/>
          <pc:sldMk cId="2889300370" sldId="280"/>
        </pc:sldMkLst>
        <pc:spChg chg="mod">
          <ac:chgData name="Biswaup Dey" userId="dabb1eb053e602d2" providerId="LiveId" clId="{311DF29A-7C95-4B0A-9F91-FE1225580A0F}" dt="2023-11-07T19:41:55.789" v="261"/>
          <ac:spMkLst>
            <pc:docMk/>
            <pc:sldMk cId="2889300370" sldId="280"/>
            <ac:spMk id="2" creationId="{BD3B58E3-EB9A-E8C0-3858-B148A2A38F13}"/>
          </ac:spMkLst>
        </pc:spChg>
        <pc:spChg chg="add mod">
          <ac:chgData name="Biswaup Dey" userId="dabb1eb053e602d2" providerId="LiveId" clId="{311DF29A-7C95-4B0A-9F91-FE1225580A0F}" dt="2023-11-08T08:43:04.114" v="1285" actId="108"/>
          <ac:spMkLst>
            <pc:docMk/>
            <pc:sldMk cId="2889300370" sldId="280"/>
            <ac:spMk id="5" creationId="{9ABA3194-8FA8-A883-3BDF-EFDA891BCDCA}"/>
          </ac:spMkLst>
        </pc:spChg>
        <pc:graphicFrameChg chg="add mod">
          <ac:chgData name="Biswaup Dey" userId="dabb1eb053e602d2" providerId="LiveId" clId="{311DF29A-7C95-4B0A-9F91-FE1225580A0F}" dt="2023-11-08T13:06:50.995" v="4953" actId="14861"/>
          <ac:graphicFrameMkLst>
            <pc:docMk/>
            <pc:sldMk cId="2889300370" sldId="280"/>
            <ac:graphicFrameMk id="3" creationId="{FE75EC7C-43C8-E815-0AEF-667B28E232C6}"/>
          </ac:graphicFrameMkLst>
        </pc:graphicFrameChg>
      </pc:sldChg>
      <pc:sldChg chg="addSp modSp add mod">
        <pc:chgData name="Biswaup Dey" userId="dabb1eb053e602d2" providerId="LiveId" clId="{311DF29A-7C95-4B0A-9F91-FE1225580A0F}" dt="2023-11-08T13:05:59.783" v="4949" actId="14861"/>
        <pc:sldMkLst>
          <pc:docMk/>
          <pc:sldMk cId="3373714183" sldId="281"/>
        </pc:sldMkLst>
        <pc:spChg chg="mod">
          <ac:chgData name="Biswaup Dey" userId="dabb1eb053e602d2" providerId="LiveId" clId="{311DF29A-7C95-4B0A-9F91-FE1225580A0F}" dt="2023-11-07T19:42:30.139" v="272" actId="1037"/>
          <ac:spMkLst>
            <pc:docMk/>
            <pc:sldMk cId="3373714183" sldId="281"/>
            <ac:spMk id="2" creationId="{BD3B58E3-EB9A-E8C0-3858-B148A2A38F13}"/>
          </ac:spMkLst>
        </pc:spChg>
        <pc:spChg chg="add mod">
          <ac:chgData name="Biswaup Dey" userId="dabb1eb053e602d2" providerId="LiveId" clId="{311DF29A-7C95-4B0A-9F91-FE1225580A0F}" dt="2023-11-08T12:36:22.807" v="4901" actId="20577"/>
          <ac:spMkLst>
            <pc:docMk/>
            <pc:sldMk cId="3373714183" sldId="281"/>
            <ac:spMk id="6" creationId="{1618C272-DA21-9A71-C820-FB89A7F58F73}"/>
          </ac:spMkLst>
        </pc:spChg>
        <pc:graphicFrameChg chg="add mod">
          <ac:chgData name="Biswaup Dey" userId="dabb1eb053e602d2" providerId="LiveId" clId="{311DF29A-7C95-4B0A-9F91-FE1225580A0F}" dt="2023-11-08T13:05:59.783" v="4949" actId="14861"/>
          <ac:graphicFrameMkLst>
            <pc:docMk/>
            <pc:sldMk cId="3373714183" sldId="281"/>
            <ac:graphicFrameMk id="3" creationId="{CBB6C991-4B0D-4AE4-8D15-AADF67C9DCCC}"/>
          </ac:graphicFrameMkLst>
        </pc:graphicFrameChg>
      </pc:sldChg>
      <pc:sldChg chg="addSp modSp add mod">
        <pc:chgData name="Biswaup Dey" userId="dabb1eb053e602d2" providerId="LiveId" clId="{311DF29A-7C95-4B0A-9F91-FE1225580A0F}" dt="2023-11-08T13:06:08.511" v="4950" actId="14861"/>
        <pc:sldMkLst>
          <pc:docMk/>
          <pc:sldMk cId="1185638498" sldId="282"/>
        </pc:sldMkLst>
        <pc:spChg chg="mod">
          <ac:chgData name="Biswaup Dey" userId="dabb1eb053e602d2" providerId="LiveId" clId="{311DF29A-7C95-4B0A-9F91-FE1225580A0F}" dt="2023-11-07T19:44:31.798" v="273"/>
          <ac:spMkLst>
            <pc:docMk/>
            <pc:sldMk cId="1185638498" sldId="282"/>
            <ac:spMk id="2" creationId="{BD3B58E3-EB9A-E8C0-3858-B148A2A38F13}"/>
          </ac:spMkLst>
        </pc:spChg>
        <pc:picChg chg="add mod">
          <ac:chgData name="Biswaup Dey" userId="dabb1eb053e602d2" providerId="LiveId" clId="{311DF29A-7C95-4B0A-9F91-FE1225580A0F}" dt="2023-11-08T13:06:08.511" v="4950" actId="14861"/>
          <ac:picMkLst>
            <pc:docMk/>
            <pc:sldMk cId="1185638498" sldId="282"/>
            <ac:picMk id="3" creationId="{619D0B84-359E-7766-9040-DD7F01551B67}"/>
          </ac:picMkLst>
        </pc:picChg>
      </pc:sldChg>
      <pc:sldChg chg="addSp delSp modSp add mod">
        <pc:chgData name="Biswaup Dey" userId="dabb1eb053e602d2" providerId="LiveId" clId="{311DF29A-7C95-4B0A-9F91-FE1225580A0F}" dt="2023-11-08T13:04:29.469" v="4945" actId="14861"/>
        <pc:sldMkLst>
          <pc:docMk/>
          <pc:sldMk cId="3133696270" sldId="283"/>
        </pc:sldMkLst>
        <pc:spChg chg="mod">
          <ac:chgData name="Biswaup Dey" userId="dabb1eb053e602d2" providerId="LiveId" clId="{311DF29A-7C95-4B0A-9F91-FE1225580A0F}" dt="2023-11-07T19:45:07.444" v="274"/>
          <ac:spMkLst>
            <pc:docMk/>
            <pc:sldMk cId="3133696270" sldId="283"/>
            <ac:spMk id="2" creationId="{BD3B58E3-EB9A-E8C0-3858-B148A2A38F13}"/>
          </ac:spMkLst>
        </pc:spChg>
        <pc:spChg chg="add mod">
          <ac:chgData name="Biswaup Dey" userId="dabb1eb053e602d2" providerId="LiveId" clId="{311DF29A-7C95-4B0A-9F91-FE1225580A0F}" dt="2023-11-08T08:42:38.838" v="1280" actId="108"/>
          <ac:spMkLst>
            <pc:docMk/>
            <pc:sldMk cId="3133696270" sldId="283"/>
            <ac:spMk id="7" creationId="{F905FE89-8B60-8FA5-C600-9B16D0512D9D}"/>
          </ac:spMkLst>
        </pc:spChg>
        <pc:spChg chg="add mod">
          <ac:chgData name="Biswaup Dey" userId="dabb1eb053e602d2" providerId="LiveId" clId="{311DF29A-7C95-4B0A-9F91-FE1225580A0F}" dt="2023-11-08T12:45:07.270" v="4939" actId="20577"/>
          <ac:spMkLst>
            <pc:docMk/>
            <pc:sldMk cId="3133696270" sldId="283"/>
            <ac:spMk id="9" creationId="{B92B34CB-23EB-0D99-9166-4C4D7B364083}"/>
          </ac:spMkLst>
        </pc:spChg>
        <pc:graphicFrameChg chg="add mod">
          <ac:chgData name="Biswaup Dey" userId="dabb1eb053e602d2" providerId="LiveId" clId="{311DF29A-7C95-4B0A-9F91-FE1225580A0F}" dt="2023-11-08T13:04:29.469" v="4945" actId="14861"/>
          <ac:graphicFrameMkLst>
            <pc:docMk/>
            <pc:sldMk cId="3133696270" sldId="283"/>
            <ac:graphicFrameMk id="5" creationId="{5A1769FD-0EE9-DB2E-9054-715D12135B82}"/>
          </ac:graphicFrameMkLst>
        </pc:graphicFrameChg>
        <pc:picChg chg="add del mod">
          <ac:chgData name="Biswaup Dey" userId="dabb1eb053e602d2" providerId="LiveId" clId="{311DF29A-7C95-4B0A-9F91-FE1225580A0F}" dt="2023-11-07T21:08:52.401" v="628" actId="478"/>
          <ac:picMkLst>
            <pc:docMk/>
            <pc:sldMk cId="3133696270" sldId="283"/>
            <ac:picMk id="3" creationId="{49A4DD31-50B1-C99B-BFE9-5DE50551C376}"/>
          </ac:picMkLst>
        </pc:picChg>
      </pc:sldChg>
      <pc:sldChg chg="addSp modSp add mod">
        <pc:chgData name="Biswaup Dey" userId="dabb1eb053e602d2" providerId="LiveId" clId="{311DF29A-7C95-4B0A-9F91-FE1225580A0F}" dt="2023-11-08T13:07:25.536" v="4954"/>
        <pc:sldMkLst>
          <pc:docMk/>
          <pc:sldMk cId="2620552608" sldId="284"/>
        </pc:sldMkLst>
        <pc:spChg chg="mod">
          <ac:chgData name="Biswaup Dey" userId="dabb1eb053e602d2" providerId="LiveId" clId="{311DF29A-7C95-4B0A-9F91-FE1225580A0F}" dt="2023-11-07T19:45:32.725" v="302" actId="1037"/>
          <ac:spMkLst>
            <pc:docMk/>
            <pc:sldMk cId="2620552608" sldId="284"/>
            <ac:spMk id="2" creationId="{BD3B58E3-EB9A-E8C0-3858-B148A2A38F13}"/>
          </ac:spMkLst>
        </pc:spChg>
        <pc:spChg chg="add mod">
          <ac:chgData name="Biswaup Dey" userId="dabb1eb053e602d2" providerId="LiveId" clId="{311DF29A-7C95-4B0A-9F91-FE1225580A0F}" dt="2023-11-07T21:20:00.305" v="774" actId="1076"/>
          <ac:spMkLst>
            <pc:docMk/>
            <pc:sldMk cId="2620552608" sldId="284"/>
            <ac:spMk id="6" creationId="{D9DF3404-B656-7F82-8176-EB26EE85A123}"/>
          </ac:spMkLst>
        </pc:spChg>
        <pc:graphicFrameChg chg="add mod modGraphic">
          <ac:chgData name="Biswaup Dey" userId="dabb1eb053e602d2" providerId="LiveId" clId="{311DF29A-7C95-4B0A-9F91-FE1225580A0F}" dt="2023-11-08T13:07:25.536" v="4954"/>
          <ac:graphicFrameMkLst>
            <pc:docMk/>
            <pc:sldMk cId="2620552608" sldId="284"/>
            <ac:graphicFrameMk id="3" creationId="{59A0B6C8-6887-41C0-BAC6-6E606F34ADED}"/>
          </ac:graphicFrameMkLst>
        </pc:graphicFrameChg>
      </pc:sldChg>
      <pc:sldChg chg="addSp modSp add mod">
        <pc:chgData name="Biswaup Dey" userId="dabb1eb053e602d2" providerId="LiveId" clId="{311DF29A-7C95-4B0A-9F91-FE1225580A0F}" dt="2023-11-08T13:07:49.888" v="4955" actId="14861"/>
        <pc:sldMkLst>
          <pc:docMk/>
          <pc:sldMk cId="175669868" sldId="285"/>
        </pc:sldMkLst>
        <pc:spChg chg="mod">
          <ac:chgData name="Biswaup Dey" userId="dabb1eb053e602d2" providerId="LiveId" clId="{311DF29A-7C95-4B0A-9F91-FE1225580A0F}" dt="2023-11-07T19:46:20.600" v="306" actId="1076"/>
          <ac:spMkLst>
            <pc:docMk/>
            <pc:sldMk cId="175669868" sldId="285"/>
            <ac:spMk id="2" creationId="{BD3B58E3-EB9A-E8C0-3858-B148A2A38F13}"/>
          </ac:spMkLst>
        </pc:spChg>
        <pc:spChg chg="add mod">
          <ac:chgData name="Biswaup Dey" userId="dabb1eb053e602d2" providerId="LiveId" clId="{311DF29A-7C95-4B0A-9F91-FE1225580A0F}" dt="2023-11-08T12:43:56.901" v="4913" actId="1076"/>
          <ac:spMkLst>
            <pc:docMk/>
            <pc:sldMk cId="175669868" sldId="285"/>
            <ac:spMk id="3" creationId="{B83FDFEC-620D-4017-05B3-78CFDA97ED5F}"/>
          </ac:spMkLst>
        </pc:spChg>
        <pc:spChg chg="add mod">
          <ac:chgData name="Biswaup Dey" userId="dabb1eb053e602d2" providerId="LiveId" clId="{311DF29A-7C95-4B0A-9F91-FE1225580A0F}" dt="2023-11-08T12:44:04.028" v="4914" actId="1076"/>
          <ac:spMkLst>
            <pc:docMk/>
            <pc:sldMk cId="175669868" sldId="285"/>
            <ac:spMk id="5" creationId="{83D9750C-872E-9D48-836B-347FFEC7476F}"/>
          </ac:spMkLst>
        </pc:spChg>
        <pc:graphicFrameChg chg="add mod modGraphic">
          <ac:chgData name="Biswaup Dey" userId="dabb1eb053e602d2" providerId="LiveId" clId="{311DF29A-7C95-4B0A-9F91-FE1225580A0F}" dt="2023-11-08T13:07:49.888" v="4955" actId="14861"/>
          <ac:graphicFrameMkLst>
            <pc:docMk/>
            <pc:sldMk cId="175669868" sldId="285"/>
            <ac:graphicFrameMk id="6" creationId="{E9A27F39-8071-B0C5-F320-61095DDC2627}"/>
          </ac:graphicFrameMkLst>
        </pc:graphicFrameChg>
      </pc:sldChg>
      <pc:sldChg chg="addSp modSp add mod">
        <pc:chgData name="Biswaup Dey" userId="dabb1eb053e602d2" providerId="LiveId" clId="{311DF29A-7C95-4B0A-9F91-FE1225580A0F}" dt="2023-11-08T13:09:29.592" v="5077" actId="20577"/>
        <pc:sldMkLst>
          <pc:docMk/>
          <pc:sldMk cId="2579249428" sldId="286"/>
        </pc:sldMkLst>
        <pc:spChg chg="mod">
          <ac:chgData name="Biswaup Dey" userId="dabb1eb053e602d2" providerId="LiveId" clId="{311DF29A-7C95-4B0A-9F91-FE1225580A0F}" dt="2023-11-07T19:46:57.436" v="307"/>
          <ac:spMkLst>
            <pc:docMk/>
            <pc:sldMk cId="2579249428" sldId="286"/>
            <ac:spMk id="2" creationId="{BD3B58E3-EB9A-E8C0-3858-B148A2A38F13}"/>
          </ac:spMkLst>
        </pc:spChg>
        <pc:spChg chg="add mod">
          <ac:chgData name="Biswaup Dey" userId="dabb1eb053e602d2" providerId="LiveId" clId="{311DF29A-7C95-4B0A-9F91-FE1225580A0F}" dt="2023-11-08T13:09:29.592" v="5077" actId="20577"/>
          <ac:spMkLst>
            <pc:docMk/>
            <pc:sldMk cId="2579249428" sldId="286"/>
            <ac:spMk id="6" creationId="{BAD683A3-AA0E-BAD5-5E4E-B7CD6A0AE3E7}"/>
          </ac:spMkLst>
        </pc:spChg>
        <pc:picChg chg="add mod">
          <ac:chgData name="Biswaup Dey" userId="dabb1eb053e602d2" providerId="LiveId" clId="{311DF29A-7C95-4B0A-9F91-FE1225580A0F}" dt="2023-11-08T13:07:59.072" v="4956" actId="14861"/>
          <ac:picMkLst>
            <pc:docMk/>
            <pc:sldMk cId="2579249428" sldId="286"/>
            <ac:picMk id="3" creationId="{896203F8-0BCF-83B3-C003-F1BEE574FDDA}"/>
          </ac:picMkLst>
        </pc:picChg>
      </pc:sldChg>
      <pc:sldChg chg="addSp modSp add mod">
        <pc:chgData name="Biswaup Dey" userId="dabb1eb053e602d2" providerId="LiveId" clId="{311DF29A-7C95-4B0A-9F91-FE1225580A0F}" dt="2023-11-08T13:09:48.691" v="5078" actId="14861"/>
        <pc:sldMkLst>
          <pc:docMk/>
          <pc:sldMk cId="425433645" sldId="287"/>
        </pc:sldMkLst>
        <pc:spChg chg="mod">
          <ac:chgData name="Biswaup Dey" userId="dabb1eb053e602d2" providerId="LiveId" clId="{311DF29A-7C95-4B0A-9F91-FE1225580A0F}" dt="2023-11-07T19:47:14.058" v="308"/>
          <ac:spMkLst>
            <pc:docMk/>
            <pc:sldMk cId="425433645" sldId="287"/>
            <ac:spMk id="2" creationId="{BD3B58E3-EB9A-E8C0-3858-B148A2A38F13}"/>
          </ac:spMkLst>
        </pc:spChg>
        <pc:spChg chg="add mod">
          <ac:chgData name="Biswaup Dey" userId="dabb1eb053e602d2" providerId="LiveId" clId="{311DF29A-7C95-4B0A-9F91-FE1225580A0F}" dt="2023-11-08T08:42:06.701" v="1270" actId="108"/>
          <ac:spMkLst>
            <pc:docMk/>
            <pc:sldMk cId="425433645" sldId="287"/>
            <ac:spMk id="6" creationId="{B98C81FA-5694-80CE-6943-A2BF22F42037}"/>
          </ac:spMkLst>
        </pc:spChg>
        <pc:graphicFrameChg chg="add mod">
          <ac:chgData name="Biswaup Dey" userId="dabb1eb053e602d2" providerId="LiveId" clId="{311DF29A-7C95-4B0A-9F91-FE1225580A0F}" dt="2023-11-08T13:09:48.691" v="5078" actId="14861"/>
          <ac:graphicFrameMkLst>
            <pc:docMk/>
            <pc:sldMk cId="425433645" sldId="287"/>
            <ac:graphicFrameMk id="3" creationId="{8DD21B67-A8DE-1635-C9B5-9E5603B1B7E7}"/>
          </ac:graphicFrameMkLst>
        </pc:graphicFrameChg>
      </pc:sldChg>
      <pc:sldChg chg="addSp delSp modSp add mod ord">
        <pc:chgData name="Biswaup Dey" userId="dabb1eb053e602d2" providerId="LiveId" clId="{311DF29A-7C95-4B0A-9F91-FE1225580A0F}" dt="2023-11-08T13:18:49.278" v="5225" actId="1076"/>
        <pc:sldMkLst>
          <pc:docMk/>
          <pc:sldMk cId="4139342351" sldId="288"/>
        </pc:sldMkLst>
        <pc:spChg chg="mod">
          <ac:chgData name="Biswaup Dey" userId="dabb1eb053e602d2" providerId="LiveId" clId="{311DF29A-7C95-4B0A-9F91-FE1225580A0F}" dt="2023-11-07T19:49:32.995" v="311"/>
          <ac:spMkLst>
            <pc:docMk/>
            <pc:sldMk cId="4139342351" sldId="288"/>
            <ac:spMk id="2" creationId="{BD3B58E3-EB9A-E8C0-3858-B148A2A38F13}"/>
          </ac:spMkLst>
        </pc:spChg>
        <pc:spChg chg="add del">
          <ac:chgData name="Biswaup Dey" userId="dabb1eb053e602d2" providerId="LiveId" clId="{311DF29A-7C95-4B0A-9F91-FE1225580A0F}" dt="2023-11-07T21:53:27.641" v="946"/>
          <ac:spMkLst>
            <pc:docMk/>
            <pc:sldMk cId="4139342351" sldId="288"/>
            <ac:spMk id="5" creationId="{CD10A826-82F3-4094-4899-C51FBCBFA4D9}"/>
          </ac:spMkLst>
        </pc:spChg>
        <pc:spChg chg="add mod">
          <ac:chgData name="Biswaup Dey" userId="dabb1eb053e602d2" providerId="LiveId" clId="{311DF29A-7C95-4B0A-9F91-FE1225580A0F}" dt="2023-11-08T13:18:49.278" v="5225" actId="1076"/>
          <ac:spMkLst>
            <pc:docMk/>
            <pc:sldMk cId="4139342351" sldId="288"/>
            <ac:spMk id="6" creationId="{0CDDA96C-1C4D-5F30-9725-CA66269E9A87}"/>
          </ac:spMkLst>
        </pc:spChg>
        <pc:spChg chg="add del mod">
          <ac:chgData name="Biswaup Dey" userId="dabb1eb053e602d2" providerId="LiveId" clId="{311DF29A-7C95-4B0A-9F91-FE1225580A0F}" dt="2023-11-08T12:20:08.207" v="4597" actId="478"/>
          <ac:spMkLst>
            <pc:docMk/>
            <pc:sldMk cId="4139342351" sldId="288"/>
            <ac:spMk id="7" creationId="{9A1DB525-8E84-A14D-EEC4-0B0784E6D0AF}"/>
          </ac:spMkLst>
        </pc:spChg>
        <pc:spChg chg="add del mod">
          <ac:chgData name="Biswaup Dey" userId="dabb1eb053e602d2" providerId="LiveId" clId="{311DF29A-7C95-4B0A-9F91-FE1225580A0F}" dt="2023-11-07T21:56:13.731" v="1012" actId="478"/>
          <ac:spMkLst>
            <pc:docMk/>
            <pc:sldMk cId="4139342351" sldId="288"/>
            <ac:spMk id="9" creationId="{5F2C11F7-BA81-066E-643C-12FDDD70B7D2}"/>
          </ac:spMkLst>
        </pc:spChg>
        <pc:picChg chg="add mod">
          <ac:chgData name="Biswaup Dey" userId="dabb1eb053e602d2" providerId="LiveId" clId="{311DF29A-7C95-4B0A-9F91-FE1225580A0F}" dt="2023-11-08T13:18:26.605" v="5223" actId="14100"/>
          <ac:picMkLst>
            <pc:docMk/>
            <pc:sldMk cId="4139342351" sldId="288"/>
            <ac:picMk id="3" creationId="{998A0F82-B137-B2FB-7C82-AEBFCB0D0E7E}"/>
          </ac:picMkLst>
        </pc:picChg>
      </pc:sldChg>
      <pc:sldChg chg="addSp delSp modSp add mod">
        <pc:chgData name="Biswaup Dey" userId="dabb1eb053e602d2" providerId="LiveId" clId="{311DF29A-7C95-4B0A-9F91-FE1225580A0F}" dt="2023-11-08T13:45:14.564" v="5272" actId="14861"/>
        <pc:sldMkLst>
          <pc:docMk/>
          <pc:sldMk cId="3421606889" sldId="289"/>
        </pc:sldMkLst>
        <pc:spChg chg="mod">
          <ac:chgData name="Biswaup Dey" userId="dabb1eb053e602d2" providerId="LiveId" clId="{311DF29A-7C95-4B0A-9F91-FE1225580A0F}" dt="2023-11-07T19:51:49.617" v="313" actId="14100"/>
          <ac:spMkLst>
            <pc:docMk/>
            <pc:sldMk cId="3421606889" sldId="289"/>
            <ac:spMk id="2" creationId="{BD3B58E3-EB9A-E8C0-3858-B148A2A38F13}"/>
          </ac:spMkLst>
        </pc:spChg>
        <pc:spChg chg="mod">
          <ac:chgData name="Biswaup Dey" userId="dabb1eb053e602d2" providerId="LiveId" clId="{311DF29A-7C95-4B0A-9F91-FE1225580A0F}" dt="2023-11-08T13:45:14.564" v="5272" actId="14861"/>
          <ac:spMkLst>
            <pc:docMk/>
            <pc:sldMk cId="3421606889" sldId="289"/>
            <ac:spMk id="4" creationId="{9B74E20E-B616-9A53-7A77-424BE76CC109}"/>
          </ac:spMkLst>
        </pc:spChg>
        <pc:spChg chg="add del mod">
          <ac:chgData name="Biswaup Dey" userId="dabb1eb053e602d2" providerId="LiveId" clId="{311DF29A-7C95-4B0A-9F91-FE1225580A0F}" dt="2023-11-07T21:41:36.447" v="902"/>
          <ac:spMkLst>
            <pc:docMk/>
            <pc:sldMk cId="3421606889" sldId="289"/>
            <ac:spMk id="6" creationId="{4CE7B38C-902B-FABB-A45B-B49376E1736B}"/>
          </ac:spMkLst>
        </pc:spChg>
        <pc:spChg chg="add mod">
          <ac:chgData name="Biswaup Dey" userId="dabb1eb053e602d2" providerId="LiveId" clId="{311DF29A-7C95-4B0A-9F91-FE1225580A0F}" dt="2023-11-08T08:41:57.107" v="1268" actId="108"/>
          <ac:spMkLst>
            <pc:docMk/>
            <pc:sldMk cId="3421606889" sldId="289"/>
            <ac:spMk id="8" creationId="{D243D29C-A599-ECB9-D9AE-DBEAB9DFA163}"/>
          </ac:spMkLst>
        </pc:spChg>
        <pc:graphicFrameChg chg="add del mod">
          <ac:chgData name="Biswaup Dey" userId="dabb1eb053e602d2" providerId="LiveId" clId="{311DF29A-7C95-4B0A-9F91-FE1225580A0F}" dt="2023-11-07T21:44:41.241" v="917" actId="478"/>
          <ac:graphicFrameMkLst>
            <pc:docMk/>
            <pc:sldMk cId="3421606889" sldId="289"/>
            <ac:graphicFrameMk id="9" creationId="{7C0366A5-D1ED-B771-A1FE-2DCDC123B6BE}"/>
          </ac:graphicFrameMkLst>
        </pc:graphicFrameChg>
        <pc:graphicFrameChg chg="add del mod modGraphic">
          <ac:chgData name="Biswaup Dey" userId="dabb1eb053e602d2" providerId="LiveId" clId="{311DF29A-7C95-4B0A-9F91-FE1225580A0F}" dt="2023-11-07T21:47:51.154" v="928" actId="478"/>
          <ac:graphicFrameMkLst>
            <pc:docMk/>
            <pc:sldMk cId="3421606889" sldId="289"/>
            <ac:graphicFrameMk id="12" creationId="{33155A71-2874-B240-25D9-BB158956386B}"/>
          </ac:graphicFrameMkLst>
        </pc:graphicFrameChg>
        <pc:graphicFrameChg chg="add del mod">
          <ac:chgData name="Biswaup Dey" userId="dabb1eb053e602d2" providerId="LiveId" clId="{311DF29A-7C95-4B0A-9F91-FE1225580A0F}" dt="2023-11-07T21:45:26.248" v="924" actId="478"/>
          <ac:graphicFrameMkLst>
            <pc:docMk/>
            <pc:sldMk cId="3421606889" sldId="289"/>
            <ac:graphicFrameMk id="15" creationId="{BB5F3380-167E-6B20-7DAD-74B0E75E9D71}"/>
          </ac:graphicFrameMkLst>
        </pc:graphicFrameChg>
        <pc:graphicFrameChg chg="add mod">
          <ac:chgData name="Biswaup Dey" userId="dabb1eb053e602d2" providerId="LiveId" clId="{311DF29A-7C95-4B0A-9F91-FE1225580A0F}" dt="2023-11-07T21:49:45.745" v="942"/>
          <ac:graphicFrameMkLst>
            <pc:docMk/>
            <pc:sldMk cId="3421606889" sldId="289"/>
            <ac:graphicFrameMk id="16" creationId="{E712B3EB-06D4-3194-544C-CEB9069F3B21}"/>
          </ac:graphicFrameMkLst>
        </pc:graphicFrameChg>
        <pc:picChg chg="add del mod">
          <ac:chgData name="Biswaup Dey" userId="dabb1eb053e602d2" providerId="LiveId" clId="{311DF29A-7C95-4B0A-9F91-FE1225580A0F}" dt="2023-11-07T21:41:22.971" v="898" actId="21"/>
          <ac:picMkLst>
            <pc:docMk/>
            <pc:sldMk cId="3421606889" sldId="289"/>
            <ac:picMk id="3" creationId="{B9C9D677-26AC-D6BF-97B7-40783D3B1A0A}"/>
          </ac:picMkLst>
        </pc:picChg>
      </pc:sldChg>
      <pc:sldChg chg="addSp delSp modSp add mod">
        <pc:chgData name="Biswaup Dey" userId="dabb1eb053e602d2" providerId="LiveId" clId="{311DF29A-7C95-4B0A-9F91-FE1225580A0F}" dt="2023-11-08T13:04:57.664" v="4946" actId="14861"/>
        <pc:sldMkLst>
          <pc:docMk/>
          <pc:sldMk cId="550166473" sldId="290"/>
        </pc:sldMkLst>
        <pc:spChg chg="mod">
          <ac:chgData name="Biswaup Dey" userId="dabb1eb053e602d2" providerId="LiveId" clId="{311DF29A-7C95-4B0A-9F91-FE1225580A0F}" dt="2023-11-08T07:03:22.840" v="1088" actId="1076"/>
          <ac:spMkLst>
            <pc:docMk/>
            <pc:sldMk cId="550166473" sldId="290"/>
            <ac:spMk id="2" creationId="{BD3B58E3-EB9A-E8C0-3858-B148A2A38F13}"/>
          </ac:spMkLst>
        </pc:spChg>
        <pc:spChg chg="add del mod">
          <ac:chgData name="Biswaup Dey" userId="dabb1eb053e602d2" providerId="LiveId" clId="{311DF29A-7C95-4B0A-9F91-FE1225580A0F}" dt="2023-11-07T21:36:25.078" v="873" actId="21"/>
          <ac:spMkLst>
            <pc:docMk/>
            <pc:sldMk cId="550166473" sldId="290"/>
            <ac:spMk id="7" creationId="{E08C7B5A-FDDB-CFBE-4606-364C78ED7ED2}"/>
          </ac:spMkLst>
        </pc:spChg>
        <pc:spChg chg="add mod">
          <ac:chgData name="Biswaup Dey" userId="dabb1eb053e602d2" providerId="LiveId" clId="{311DF29A-7C95-4B0A-9F91-FE1225580A0F}" dt="2023-11-08T08:43:39.547" v="1295" actId="20577"/>
          <ac:spMkLst>
            <pc:docMk/>
            <pc:sldMk cId="550166473" sldId="290"/>
            <ac:spMk id="10" creationId="{D0B9D134-9B4C-81BE-9993-772B0EC7A1C4}"/>
          </ac:spMkLst>
        </pc:spChg>
        <pc:graphicFrameChg chg="add del mod">
          <ac:chgData name="Biswaup Dey" userId="dabb1eb053e602d2" providerId="LiveId" clId="{311DF29A-7C95-4B0A-9F91-FE1225580A0F}" dt="2023-11-07T21:36:25.078" v="873" actId="21"/>
          <ac:graphicFrameMkLst>
            <pc:docMk/>
            <pc:sldMk cId="550166473" sldId="290"/>
            <ac:graphicFrameMk id="3" creationId="{1E63834F-52AD-42FC-9490-40F897D201CC}"/>
          </ac:graphicFrameMkLst>
        </pc:graphicFrameChg>
        <pc:picChg chg="add del mod">
          <ac:chgData name="Biswaup Dey" userId="dabb1eb053e602d2" providerId="LiveId" clId="{311DF29A-7C95-4B0A-9F91-FE1225580A0F}" dt="2023-11-07T21:36:25.078" v="873" actId="21"/>
          <ac:picMkLst>
            <pc:docMk/>
            <pc:sldMk cId="550166473" sldId="290"/>
            <ac:picMk id="5" creationId="{59C0973C-E7A4-8110-166D-629224A54361}"/>
          </ac:picMkLst>
        </pc:picChg>
        <pc:picChg chg="add mod">
          <ac:chgData name="Biswaup Dey" userId="dabb1eb053e602d2" providerId="LiveId" clId="{311DF29A-7C95-4B0A-9F91-FE1225580A0F}" dt="2023-11-08T13:04:57.664" v="4946" actId="14861"/>
          <ac:picMkLst>
            <pc:docMk/>
            <pc:sldMk cId="550166473" sldId="290"/>
            <ac:picMk id="8" creationId="{4938A223-11B5-B9B2-7F79-4F24D130B836}"/>
          </ac:picMkLst>
        </pc:picChg>
      </pc:sldChg>
      <pc:sldChg chg="addSp delSp modSp add mod">
        <pc:chgData name="Biswaup Dey" userId="dabb1eb053e602d2" providerId="LiveId" clId="{311DF29A-7C95-4B0A-9F91-FE1225580A0F}" dt="2023-11-08T13:05:22.540" v="4948" actId="14861"/>
        <pc:sldMkLst>
          <pc:docMk/>
          <pc:sldMk cId="4276359589" sldId="291"/>
        </pc:sldMkLst>
        <pc:spChg chg="mod">
          <ac:chgData name="Biswaup Dey" userId="dabb1eb053e602d2" providerId="LiveId" clId="{311DF29A-7C95-4B0A-9F91-FE1225580A0F}" dt="2023-11-07T19:55:17.901" v="316"/>
          <ac:spMkLst>
            <pc:docMk/>
            <pc:sldMk cId="4276359589" sldId="291"/>
            <ac:spMk id="2" creationId="{BD3B58E3-EB9A-E8C0-3858-B148A2A38F13}"/>
          </ac:spMkLst>
        </pc:spChg>
        <pc:spChg chg="add mod">
          <ac:chgData name="Biswaup Dey" userId="dabb1eb053e602d2" providerId="LiveId" clId="{311DF29A-7C95-4B0A-9F91-FE1225580A0F}" dt="2023-11-08T08:41:43.988" v="1266" actId="108"/>
          <ac:spMkLst>
            <pc:docMk/>
            <pc:sldMk cId="4276359589" sldId="291"/>
            <ac:spMk id="7" creationId="{E0DEB93F-8A78-44C4-FE9E-22B26219700D}"/>
          </ac:spMkLst>
        </pc:spChg>
        <pc:graphicFrameChg chg="add del mod">
          <ac:chgData name="Biswaup Dey" userId="dabb1eb053e602d2" providerId="LiveId" clId="{311DF29A-7C95-4B0A-9F91-FE1225580A0F}" dt="2023-11-07T21:36:39.612" v="877" actId="478"/>
          <ac:graphicFrameMkLst>
            <pc:docMk/>
            <pc:sldMk cId="4276359589" sldId="291"/>
            <ac:graphicFrameMk id="3" creationId="{1E63834F-52AD-42FC-9490-40F897D201CC}"/>
          </ac:graphicFrameMkLst>
        </pc:graphicFrameChg>
        <pc:graphicFrameChg chg="add mod">
          <ac:chgData name="Biswaup Dey" userId="dabb1eb053e602d2" providerId="LiveId" clId="{311DF29A-7C95-4B0A-9F91-FE1225580A0F}" dt="2023-11-08T13:05:09.746" v="4947" actId="14861"/>
          <ac:graphicFrameMkLst>
            <pc:docMk/>
            <pc:sldMk cId="4276359589" sldId="291"/>
            <ac:graphicFrameMk id="5" creationId="{23786509-D172-9B84-D701-D91C945ED8A1}"/>
          </ac:graphicFrameMkLst>
        </pc:graphicFrameChg>
        <pc:picChg chg="add mod">
          <ac:chgData name="Biswaup Dey" userId="dabb1eb053e602d2" providerId="LiveId" clId="{311DF29A-7C95-4B0A-9F91-FE1225580A0F}" dt="2023-11-08T13:05:22.540" v="4948" actId="14861"/>
          <ac:picMkLst>
            <pc:docMk/>
            <pc:sldMk cId="4276359589" sldId="291"/>
            <ac:picMk id="6" creationId="{3F3418BA-A4D9-DA4C-3BF4-94994B77F5C3}"/>
          </ac:picMkLst>
        </pc:picChg>
      </pc:sldChg>
      <pc:sldChg chg="addSp modSp add mod">
        <pc:chgData name="Biswaup Dey" userId="dabb1eb053e602d2" providerId="LiveId" clId="{311DF29A-7C95-4B0A-9F91-FE1225580A0F}" dt="2023-11-08T13:19:05.766" v="5226" actId="14861"/>
        <pc:sldMkLst>
          <pc:docMk/>
          <pc:sldMk cId="2932424046" sldId="292"/>
        </pc:sldMkLst>
        <pc:spChg chg="mod">
          <ac:chgData name="Biswaup Dey" userId="dabb1eb053e602d2" providerId="LiveId" clId="{311DF29A-7C95-4B0A-9F91-FE1225580A0F}" dt="2023-11-07T19:56:21.367" v="322" actId="1035"/>
          <ac:spMkLst>
            <pc:docMk/>
            <pc:sldMk cId="2932424046" sldId="292"/>
            <ac:spMk id="2" creationId="{BD3B58E3-EB9A-E8C0-3858-B148A2A38F13}"/>
          </ac:spMkLst>
        </pc:spChg>
        <pc:spChg chg="add mod">
          <ac:chgData name="Biswaup Dey" userId="dabb1eb053e602d2" providerId="LiveId" clId="{311DF29A-7C95-4B0A-9F91-FE1225580A0F}" dt="2023-11-07T20:17:24.781" v="531" actId="120"/>
          <ac:spMkLst>
            <pc:docMk/>
            <pc:sldMk cId="2932424046" sldId="292"/>
            <ac:spMk id="6" creationId="{C011120B-E31F-881E-8506-E093A41BB343}"/>
          </ac:spMkLst>
        </pc:spChg>
        <pc:graphicFrameChg chg="add mod">
          <ac:chgData name="Biswaup Dey" userId="dabb1eb053e602d2" providerId="LiveId" clId="{311DF29A-7C95-4B0A-9F91-FE1225580A0F}" dt="2023-11-08T13:19:05.766" v="5226" actId="14861"/>
          <ac:graphicFrameMkLst>
            <pc:docMk/>
            <pc:sldMk cId="2932424046" sldId="292"/>
            <ac:graphicFrameMk id="3" creationId="{0BDD42C3-589D-9BB5-7F6B-DF13FDF0B0BB}"/>
          </ac:graphicFrameMkLst>
        </pc:graphicFrameChg>
      </pc:sldChg>
      <pc:sldChg chg="addSp delSp modSp new mod modClrScheme chgLayout">
        <pc:chgData name="Biswaup Dey" userId="dabb1eb053e602d2" providerId="LiveId" clId="{311DF29A-7C95-4B0A-9F91-FE1225580A0F}" dt="2023-11-08T12:39:31.058" v="4912" actId="14100"/>
        <pc:sldMkLst>
          <pc:docMk/>
          <pc:sldMk cId="770859034" sldId="293"/>
        </pc:sldMkLst>
        <pc:spChg chg="mod ord">
          <ac:chgData name="Biswaup Dey" userId="dabb1eb053e602d2" providerId="LiveId" clId="{311DF29A-7C95-4B0A-9F91-FE1225580A0F}" dt="2023-11-08T12:39:01.553" v="4906" actId="1076"/>
          <ac:spMkLst>
            <pc:docMk/>
            <pc:sldMk cId="770859034" sldId="293"/>
            <ac:spMk id="2" creationId="{3CB0DCD2-C1AC-0188-D038-4641FF19BFBE}"/>
          </ac:spMkLst>
        </pc:spChg>
        <pc:spChg chg="del">
          <ac:chgData name="Biswaup Dey" userId="dabb1eb053e602d2" providerId="LiveId" clId="{311DF29A-7C95-4B0A-9F91-FE1225580A0F}" dt="2023-11-08T06:49:31.252" v="1035" actId="478"/>
          <ac:spMkLst>
            <pc:docMk/>
            <pc:sldMk cId="770859034" sldId="293"/>
            <ac:spMk id="3" creationId="{F446BDAB-3F10-B856-0DA6-4B91481F54AD}"/>
          </ac:spMkLst>
        </pc:spChg>
        <pc:spChg chg="add del mod">
          <ac:chgData name="Biswaup Dey" userId="dabb1eb053e602d2" providerId="LiveId" clId="{311DF29A-7C95-4B0A-9F91-FE1225580A0F}" dt="2023-11-08T11:01:24.228" v="2961" actId="21"/>
          <ac:spMkLst>
            <pc:docMk/>
            <pc:sldMk cId="770859034" sldId="293"/>
            <ac:spMk id="4" creationId="{6B0521D3-367F-2DFD-DE81-9AEB8576BF2B}"/>
          </ac:spMkLst>
        </pc:spChg>
        <pc:spChg chg="add del mod ord">
          <ac:chgData name="Biswaup Dey" userId="dabb1eb053e602d2" providerId="LiveId" clId="{311DF29A-7C95-4B0A-9F91-FE1225580A0F}" dt="2023-11-08T11:26:06.325" v="4522" actId="478"/>
          <ac:spMkLst>
            <pc:docMk/>
            <pc:sldMk cId="770859034" sldId="293"/>
            <ac:spMk id="5" creationId="{F34E2C9D-72C9-DB63-332E-790441D8EF8A}"/>
          </ac:spMkLst>
        </pc:spChg>
        <pc:picChg chg="add mod">
          <ac:chgData name="Biswaup Dey" userId="dabb1eb053e602d2" providerId="LiveId" clId="{311DF29A-7C95-4B0A-9F91-FE1225580A0F}" dt="2023-11-08T12:39:31.058" v="4912" actId="14100"/>
          <ac:picMkLst>
            <pc:docMk/>
            <pc:sldMk cId="770859034" sldId="293"/>
            <ac:picMk id="7" creationId="{A0F56C53-B723-3373-856F-E8B448D7ED8E}"/>
          </ac:picMkLst>
        </pc:picChg>
      </pc:sldChg>
      <pc:sldChg chg="addSp modSp new mod">
        <pc:chgData name="Biswaup Dey" userId="dabb1eb053e602d2" providerId="LiveId" clId="{311DF29A-7C95-4B0A-9F91-FE1225580A0F}" dt="2023-11-08T08:28:23.411" v="1222" actId="14861"/>
        <pc:sldMkLst>
          <pc:docMk/>
          <pc:sldMk cId="166068247" sldId="294"/>
        </pc:sldMkLst>
        <pc:spChg chg="add mod">
          <ac:chgData name="Biswaup Dey" userId="dabb1eb053e602d2" providerId="LiveId" clId="{311DF29A-7C95-4B0A-9F91-FE1225580A0F}" dt="2023-11-08T08:27:44.570" v="1221" actId="1076"/>
          <ac:spMkLst>
            <pc:docMk/>
            <pc:sldMk cId="166068247" sldId="294"/>
            <ac:spMk id="4" creationId="{B6985253-8A00-FFCB-8251-51E5FED89A60}"/>
          </ac:spMkLst>
        </pc:spChg>
        <pc:picChg chg="add mod">
          <ac:chgData name="Biswaup Dey" userId="dabb1eb053e602d2" providerId="LiveId" clId="{311DF29A-7C95-4B0A-9F91-FE1225580A0F}" dt="2023-11-08T08:28:23.411" v="1222" actId="14861"/>
          <ac:picMkLst>
            <pc:docMk/>
            <pc:sldMk cId="166068247" sldId="294"/>
            <ac:picMk id="2" creationId="{677F427B-5C8A-295A-6D8A-59AE05A034A5}"/>
          </ac:picMkLst>
        </pc:picChg>
        <pc:picChg chg="add mod">
          <ac:chgData name="Biswaup Dey" userId="dabb1eb053e602d2" providerId="LiveId" clId="{311DF29A-7C95-4B0A-9F91-FE1225580A0F}" dt="2023-11-08T08:25:16.429" v="1200"/>
          <ac:picMkLst>
            <pc:docMk/>
            <pc:sldMk cId="166068247" sldId="294"/>
            <ac:picMk id="3" creationId="{E7CBB9BC-49D5-0654-54C4-19B243827E54}"/>
          </ac:picMkLst>
        </pc:picChg>
      </pc:sldChg>
      <pc:sldChg chg="addSp delSp modSp new mod">
        <pc:chgData name="Biswaup Dey" userId="dabb1eb053e602d2" providerId="LiveId" clId="{311DF29A-7C95-4B0A-9F91-FE1225580A0F}" dt="2023-11-08T13:42:31.950" v="5268" actId="255"/>
        <pc:sldMkLst>
          <pc:docMk/>
          <pc:sldMk cId="2127492161" sldId="295"/>
        </pc:sldMkLst>
        <pc:spChg chg="mod">
          <ac:chgData name="Biswaup Dey" userId="dabb1eb053e602d2" providerId="LiveId" clId="{311DF29A-7C95-4B0A-9F91-FE1225580A0F}" dt="2023-11-08T08:33:00.597" v="1237" actId="255"/>
          <ac:spMkLst>
            <pc:docMk/>
            <pc:sldMk cId="2127492161" sldId="295"/>
            <ac:spMk id="2" creationId="{4A1A7D21-4DB7-C5B9-B5F8-463E76B03653}"/>
          </ac:spMkLst>
        </pc:spChg>
        <pc:spChg chg="add del">
          <ac:chgData name="Biswaup Dey" userId="dabb1eb053e602d2" providerId="LiveId" clId="{311DF29A-7C95-4B0A-9F91-FE1225580A0F}" dt="2023-11-08T08:30:15.362" v="1235" actId="478"/>
          <ac:spMkLst>
            <pc:docMk/>
            <pc:sldMk cId="2127492161" sldId="295"/>
            <ac:spMk id="4" creationId="{6A359326-5D3B-B1A4-2A5E-5D26568795B3}"/>
          </ac:spMkLst>
        </pc:spChg>
        <pc:spChg chg="add del mod">
          <ac:chgData name="Biswaup Dey" userId="dabb1eb053e602d2" providerId="LiveId" clId="{311DF29A-7C95-4B0A-9F91-FE1225580A0F}" dt="2023-11-08T13:38:56.330" v="5259" actId="478"/>
          <ac:spMkLst>
            <pc:docMk/>
            <pc:sldMk cId="2127492161" sldId="295"/>
            <ac:spMk id="6" creationId="{62CFC67B-0753-E0A9-7A6C-E0059B78379B}"/>
          </ac:spMkLst>
        </pc:spChg>
        <pc:spChg chg="add del">
          <ac:chgData name="Biswaup Dey" userId="dabb1eb053e602d2" providerId="LiveId" clId="{311DF29A-7C95-4B0A-9F91-FE1225580A0F}" dt="2023-11-08T13:38:26.396" v="5251"/>
          <ac:spMkLst>
            <pc:docMk/>
            <pc:sldMk cId="2127492161" sldId="295"/>
            <ac:spMk id="7" creationId="{32284B09-6BD4-5A8B-FEEC-5A41243E8846}"/>
          </ac:spMkLst>
        </pc:spChg>
        <pc:spChg chg="add del">
          <ac:chgData name="Biswaup Dey" userId="dabb1eb053e602d2" providerId="LiveId" clId="{311DF29A-7C95-4B0A-9F91-FE1225580A0F}" dt="2023-11-08T13:38:29.548" v="5253"/>
          <ac:spMkLst>
            <pc:docMk/>
            <pc:sldMk cId="2127492161" sldId="295"/>
            <ac:spMk id="8" creationId="{8634B9C6-F9E2-DA09-4ADA-0DCF474A3C4E}"/>
          </ac:spMkLst>
        </pc:spChg>
        <pc:spChg chg="add mod">
          <ac:chgData name="Biswaup Dey" userId="dabb1eb053e602d2" providerId="LiveId" clId="{311DF29A-7C95-4B0A-9F91-FE1225580A0F}" dt="2023-11-08T13:42:31.950" v="5268" actId="255"/>
          <ac:spMkLst>
            <pc:docMk/>
            <pc:sldMk cId="2127492161" sldId="295"/>
            <ac:spMk id="9" creationId="{3DD52228-E116-D8D8-22B3-81A280124D03}"/>
          </ac:spMkLst>
        </pc:spChg>
        <pc:picChg chg="add mod">
          <ac:chgData name="Biswaup Dey" userId="dabb1eb053e602d2" providerId="LiveId" clId="{311DF29A-7C95-4B0A-9F91-FE1225580A0F}" dt="2023-11-08T13:12:28.708" v="5095" actId="14861"/>
          <ac:picMkLst>
            <pc:docMk/>
            <pc:sldMk cId="2127492161" sldId="295"/>
            <ac:picMk id="4" creationId="{86E92849-8A77-AF28-F0AB-9D18BF4AECC3}"/>
          </ac:picMkLst>
        </pc:picChg>
      </pc:sldChg>
      <pc:sldChg chg="addSp delSp modSp new mod">
        <pc:chgData name="Biswaup Dey" userId="dabb1eb053e602d2" providerId="LiveId" clId="{311DF29A-7C95-4B0A-9F91-FE1225580A0F}" dt="2023-11-08T13:44:40.437" v="5269" actId="20577"/>
        <pc:sldMkLst>
          <pc:docMk/>
          <pc:sldMk cId="644089305" sldId="296"/>
        </pc:sldMkLst>
        <pc:spChg chg="del">
          <ac:chgData name="Biswaup Dey" userId="dabb1eb053e602d2" providerId="LiveId" clId="{311DF29A-7C95-4B0A-9F91-FE1225580A0F}" dt="2023-11-08T11:01:33.753" v="2962"/>
          <ac:spMkLst>
            <pc:docMk/>
            <pc:sldMk cId="644089305" sldId="296"/>
            <ac:spMk id="2" creationId="{8D5350F8-8CA0-FEC1-2748-CCD99EE4977C}"/>
          </ac:spMkLst>
        </pc:spChg>
        <pc:spChg chg="add mod">
          <ac:chgData name="Biswaup Dey" userId="dabb1eb053e602d2" providerId="LiveId" clId="{311DF29A-7C95-4B0A-9F91-FE1225580A0F}" dt="2023-11-08T11:01:41.510" v="2964" actId="1076"/>
          <ac:spMkLst>
            <pc:docMk/>
            <pc:sldMk cId="644089305" sldId="296"/>
            <ac:spMk id="3" creationId="{6273D9FA-02F0-7AF0-CC72-638845C4DE57}"/>
          </ac:spMkLst>
        </pc:spChg>
        <pc:spChg chg="add mod">
          <ac:chgData name="Biswaup Dey" userId="dabb1eb053e602d2" providerId="LiveId" clId="{311DF29A-7C95-4B0A-9F91-FE1225580A0F}" dt="2023-11-08T13:44:40.437" v="5269" actId="20577"/>
          <ac:spMkLst>
            <pc:docMk/>
            <pc:sldMk cId="644089305" sldId="296"/>
            <ac:spMk id="4" creationId="{7BE4F3AD-B938-E533-1226-7799C89E0FAC}"/>
          </ac:spMkLst>
        </pc:spChg>
        <pc:picChg chg="add mod">
          <ac:chgData name="Biswaup Dey" userId="dabb1eb053e602d2" providerId="LiveId" clId="{311DF29A-7C95-4B0A-9F91-FE1225580A0F}" dt="2023-11-08T13:11:52.767" v="5091" actId="14861"/>
          <ac:picMkLst>
            <pc:docMk/>
            <pc:sldMk cId="644089305" sldId="296"/>
            <ac:picMk id="2" creationId="{28906327-2CD1-F5B0-AE58-04F3321AB36A}"/>
          </ac:picMkLst>
        </pc:picChg>
      </pc:sldChg>
      <pc:sldChg chg="new del">
        <pc:chgData name="Biswaup Dey" userId="dabb1eb053e602d2" providerId="LiveId" clId="{311DF29A-7C95-4B0A-9F91-FE1225580A0F}" dt="2023-11-08T11:01:02.405" v="2959" actId="47"/>
        <pc:sldMkLst>
          <pc:docMk/>
          <pc:sldMk cId="1227013130" sldId="296"/>
        </pc:sldMkLst>
      </pc:sldChg>
      <pc:sldChg chg="new del">
        <pc:chgData name="Biswaup Dey" userId="dabb1eb053e602d2" providerId="LiveId" clId="{311DF29A-7C95-4B0A-9F91-FE1225580A0F}" dt="2023-11-08T11:00:17.459" v="2957" actId="47"/>
        <pc:sldMkLst>
          <pc:docMk/>
          <pc:sldMk cId="4174269253" sldId="296"/>
        </pc:sldMkLst>
      </pc:sldChg>
    </pc:docChg>
  </pc:docChgLst>
  <pc:docChgLst>
    <pc:chgData name="Biswaup Dey" userId="dabb1eb053e602d2" providerId="LiveId" clId="{B27E3BAE-B241-46CC-89EB-1CDDBC5622DB}"/>
    <pc:docChg chg="undo custSel addSld delSld modSld sldOrd">
      <pc:chgData name="Biswaup Dey" userId="dabb1eb053e602d2" providerId="LiveId" clId="{B27E3BAE-B241-46CC-89EB-1CDDBC5622DB}" dt="2023-11-08T18:09:51.477" v="639" actId="313"/>
      <pc:docMkLst>
        <pc:docMk/>
      </pc:docMkLst>
      <pc:sldChg chg="addSp delSp modSp mod delAnim modAnim">
        <pc:chgData name="Biswaup Dey" userId="dabb1eb053e602d2" providerId="LiveId" clId="{B27E3BAE-B241-46CC-89EB-1CDDBC5622DB}" dt="2023-11-08T18:02:14.325" v="636" actId="478"/>
        <pc:sldMkLst>
          <pc:docMk/>
          <pc:sldMk cId="2395878483" sldId="256"/>
        </pc:sldMkLst>
        <pc:spChg chg="mod">
          <ac:chgData name="Biswaup Dey" userId="dabb1eb053e602d2" providerId="LiveId" clId="{B27E3BAE-B241-46CC-89EB-1CDDBC5622DB}" dt="2023-11-08T15:14:09.326" v="30" actId="20577"/>
          <ac:spMkLst>
            <pc:docMk/>
            <pc:sldMk cId="2395878483" sldId="256"/>
            <ac:spMk id="2" creationId="{0FAD6CAE-1408-7EC0-C2D3-39D2511FC467}"/>
          </ac:spMkLst>
        </pc:spChg>
        <pc:spChg chg="add mod">
          <ac:chgData name="Biswaup Dey" userId="dabb1eb053e602d2" providerId="LiveId" clId="{B27E3BAE-B241-46CC-89EB-1CDDBC5622DB}" dt="2023-11-08T15:15:11.645" v="78" actId="1076"/>
          <ac:spMkLst>
            <pc:docMk/>
            <pc:sldMk cId="2395878483" sldId="256"/>
            <ac:spMk id="3" creationId="{4DFD2C73-156B-C885-AFC4-F9199EAC2D32}"/>
          </ac:spMkLst>
        </pc:spChg>
        <pc:spChg chg="mod">
          <ac:chgData name="Biswaup Dey" userId="dabb1eb053e602d2" providerId="LiveId" clId="{B27E3BAE-B241-46CC-89EB-1CDDBC5622DB}" dt="2023-11-08T15:12:31.077" v="3" actId="14100"/>
          <ac:spMkLst>
            <pc:docMk/>
            <pc:sldMk cId="2395878483" sldId="256"/>
            <ac:spMk id="5" creationId="{A6D0EFB8-EF04-B05B-73FF-95C378C716C2}"/>
          </ac:spMkLst>
        </pc:spChg>
        <pc:picChg chg="add del mod">
          <ac:chgData name="Biswaup Dey" userId="dabb1eb053e602d2" providerId="LiveId" clId="{B27E3BAE-B241-46CC-89EB-1CDDBC5622DB}" dt="2023-11-08T15:10:12.470" v="2" actId="478"/>
          <ac:picMkLst>
            <pc:docMk/>
            <pc:sldMk cId="2395878483" sldId="256"/>
            <ac:picMk id="3" creationId="{96F03EDD-9BD2-3864-C743-A0B47AF9FE0C}"/>
          </ac:picMkLst>
        </pc:picChg>
        <pc:picChg chg="add del mod">
          <ac:chgData name="Biswaup Dey" userId="dabb1eb053e602d2" providerId="LiveId" clId="{B27E3BAE-B241-46CC-89EB-1CDDBC5622DB}" dt="2023-11-08T17:06:20.198" v="629" actId="478"/>
          <ac:picMkLst>
            <pc:docMk/>
            <pc:sldMk cId="2395878483" sldId="256"/>
            <ac:picMk id="6" creationId="{9B119CF8-3B97-01EA-C693-0A0908F9D113}"/>
          </ac:picMkLst>
        </pc:picChg>
        <pc:picChg chg="add del mod">
          <ac:chgData name="Biswaup Dey" userId="dabb1eb053e602d2" providerId="LiveId" clId="{B27E3BAE-B241-46CC-89EB-1CDDBC5622DB}" dt="2023-11-08T17:13:29.432" v="631" actId="478"/>
          <ac:picMkLst>
            <pc:docMk/>
            <pc:sldMk cId="2395878483" sldId="256"/>
            <ac:picMk id="7" creationId="{40D1F603-6E58-4719-7A97-00A9BECFFFB6}"/>
          </ac:picMkLst>
        </pc:picChg>
        <pc:picChg chg="add del mod">
          <ac:chgData name="Biswaup Dey" userId="dabb1eb053e602d2" providerId="LiveId" clId="{B27E3BAE-B241-46CC-89EB-1CDDBC5622DB}" dt="2023-11-08T17:14:01.129" v="633" actId="478"/>
          <ac:picMkLst>
            <pc:docMk/>
            <pc:sldMk cId="2395878483" sldId="256"/>
            <ac:picMk id="8" creationId="{3AFAB732-D48D-6ABB-665A-662B4B95D5B0}"/>
          </ac:picMkLst>
        </pc:picChg>
        <pc:picChg chg="add del mod">
          <ac:chgData name="Biswaup Dey" userId="dabb1eb053e602d2" providerId="LiveId" clId="{B27E3BAE-B241-46CC-89EB-1CDDBC5622DB}" dt="2023-11-08T18:02:14.325" v="636" actId="478"/>
          <ac:picMkLst>
            <pc:docMk/>
            <pc:sldMk cId="2395878483" sldId="256"/>
            <ac:picMk id="9" creationId="{E3DDF144-21C3-3FA2-E9B5-A043218AAE0A}"/>
          </ac:picMkLst>
        </pc:picChg>
      </pc:sldChg>
      <pc:sldChg chg="ord">
        <pc:chgData name="Biswaup Dey" userId="dabb1eb053e602d2" providerId="LiveId" clId="{B27E3BAE-B241-46CC-89EB-1CDDBC5622DB}" dt="2023-11-08T16:35:31.916" v="626"/>
        <pc:sldMkLst>
          <pc:docMk/>
          <pc:sldMk cId="829909760" sldId="258"/>
        </pc:sldMkLst>
      </pc:sldChg>
      <pc:sldChg chg="ord">
        <pc:chgData name="Biswaup Dey" userId="dabb1eb053e602d2" providerId="LiveId" clId="{B27E3BAE-B241-46CC-89EB-1CDDBC5622DB}" dt="2023-11-08T16:35:31.916" v="626"/>
        <pc:sldMkLst>
          <pc:docMk/>
          <pc:sldMk cId="321199618" sldId="259"/>
        </pc:sldMkLst>
      </pc:sldChg>
      <pc:sldChg chg="ord">
        <pc:chgData name="Biswaup Dey" userId="dabb1eb053e602d2" providerId="LiveId" clId="{B27E3BAE-B241-46CC-89EB-1CDDBC5622DB}" dt="2023-11-08T16:35:31.916" v="626"/>
        <pc:sldMkLst>
          <pc:docMk/>
          <pc:sldMk cId="3062504091" sldId="260"/>
        </pc:sldMkLst>
      </pc:sldChg>
      <pc:sldChg chg="modSp mod ord">
        <pc:chgData name="Biswaup Dey" userId="dabb1eb053e602d2" providerId="LiveId" clId="{B27E3BAE-B241-46CC-89EB-1CDDBC5622DB}" dt="2023-11-08T18:02:23.089" v="637" actId="20577"/>
        <pc:sldMkLst>
          <pc:docMk/>
          <pc:sldMk cId="2422730107" sldId="261"/>
        </pc:sldMkLst>
        <pc:spChg chg="mod">
          <ac:chgData name="Biswaup Dey" userId="dabb1eb053e602d2" providerId="LiveId" clId="{B27E3BAE-B241-46CC-89EB-1CDDBC5622DB}" dt="2023-11-08T18:02:23.089" v="637" actId="20577"/>
          <ac:spMkLst>
            <pc:docMk/>
            <pc:sldMk cId="2422730107" sldId="261"/>
            <ac:spMk id="7" creationId="{25D0642A-4624-FAED-D54E-522FB0B9A71D}"/>
          </ac:spMkLst>
        </pc:spChg>
      </pc:sldChg>
      <pc:sldChg chg="ord">
        <pc:chgData name="Biswaup Dey" userId="dabb1eb053e602d2" providerId="LiveId" clId="{B27E3BAE-B241-46CC-89EB-1CDDBC5622DB}" dt="2023-11-08T16:35:31.916" v="626"/>
        <pc:sldMkLst>
          <pc:docMk/>
          <pc:sldMk cId="1992235814" sldId="262"/>
        </pc:sldMkLst>
      </pc:sldChg>
      <pc:sldChg chg="ord">
        <pc:chgData name="Biswaup Dey" userId="dabb1eb053e602d2" providerId="LiveId" clId="{B27E3BAE-B241-46CC-89EB-1CDDBC5622DB}" dt="2023-11-08T16:35:31.916" v="626"/>
        <pc:sldMkLst>
          <pc:docMk/>
          <pc:sldMk cId="2618206924" sldId="263"/>
        </pc:sldMkLst>
      </pc:sldChg>
      <pc:sldChg chg="ord">
        <pc:chgData name="Biswaup Dey" userId="dabb1eb053e602d2" providerId="LiveId" clId="{B27E3BAE-B241-46CC-89EB-1CDDBC5622DB}" dt="2023-11-08T16:35:31.916" v="626"/>
        <pc:sldMkLst>
          <pc:docMk/>
          <pc:sldMk cId="3111169035" sldId="264"/>
        </pc:sldMkLst>
      </pc:sldChg>
      <pc:sldChg chg="ord">
        <pc:chgData name="Biswaup Dey" userId="dabb1eb053e602d2" providerId="LiveId" clId="{B27E3BAE-B241-46CC-89EB-1CDDBC5622DB}" dt="2023-11-08T16:35:31.916" v="626"/>
        <pc:sldMkLst>
          <pc:docMk/>
          <pc:sldMk cId="2450176471" sldId="265"/>
        </pc:sldMkLst>
      </pc:sldChg>
      <pc:sldChg chg="ord">
        <pc:chgData name="Biswaup Dey" userId="dabb1eb053e602d2" providerId="LiveId" clId="{B27E3BAE-B241-46CC-89EB-1CDDBC5622DB}" dt="2023-11-08T16:35:31.916" v="626"/>
        <pc:sldMkLst>
          <pc:docMk/>
          <pc:sldMk cId="1334675826" sldId="266"/>
        </pc:sldMkLst>
      </pc:sldChg>
      <pc:sldChg chg="ord">
        <pc:chgData name="Biswaup Dey" userId="dabb1eb053e602d2" providerId="LiveId" clId="{B27E3BAE-B241-46CC-89EB-1CDDBC5622DB}" dt="2023-11-08T16:35:31.916" v="626"/>
        <pc:sldMkLst>
          <pc:docMk/>
          <pc:sldMk cId="1037412296" sldId="267"/>
        </pc:sldMkLst>
      </pc:sldChg>
      <pc:sldChg chg="ord">
        <pc:chgData name="Biswaup Dey" userId="dabb1eb053e602d2" providerId="LiveId" clId="{B27E3BAE-B241-46CC-89EB-1CDDBC5622DB}" dt="2023-11-08T16:35:31.916" v="626"/>
        <pc:sldMkLst>
          <pc:docMk/>
          <pc:sldMk cId="174519616" sldId="268"/>
        </pc:sldMkLst>
      </pc:sldChg>
      <pc:sldChg chg="ord">
        <pc:chgData name="Biswaup Dey" userId="dabb1eb053e602d2" providerId="LiveId" clId="{B27E3BAE-B241-46CC-89EB-1CDDBC5622DB}" dt="2023-11-08T16:35:31.916" v="626"/>
        <pc:sldMkLst>
          <pc:docMk/>
          <pc:sldMk cId="2825657667" sldId="269"/>
        </pc:sldMkLst>
      </pc:sldChg>
      <pc:sldChg chg="ord">
        <pc:chgData name="Biswaup Dey" userId="dabb1eb053e602d2" providerId="LiveId" clId="{B27E3BAE-B241-46CC-89EB-1CDDBC5622DB}" dt="2023-11-08T16:35:31.916" v="626"/>
        <pc:sldMkLst>
          <pc:docMk/>
          <pc:sldMk cId="4145652462" sldId="270"/>
        </pc:sldMkLst>
      </pc:sldChg>
      <pc:sldChg chg="ord">
        <pc:chgData name="Biswaup Dey" userId="dabb1eb053e602d2" providerId="LiveId" clId="{B27E3BAE-B241-46CC-89EB-1CDDBC5622DB}" dt="2023-11-08T16:35:31.916" v="626"/>
        <pc:sldMkLst>
          <pc:docMk/>
          <pc:sldMk cId="2937442929" sldId="271"/>
        </pc:sldMkLst>
      </pc:sldChg>
      <pc:sldChg chg="ord">
        <pc:chgData name="Biswaup Dey" userId="dabb1eb053e602d2" providerId="LiveId" clId="{B27E3BAE-B241-46CC-89EB-1CDDBC5622DB}" dt="2023-11-08T16:35:31.916" v="626"/>
        <pc:sldMkLst>
          <pc:docMk/>
          <pc:sldMk cId="1899413854" sldId="272"/>
        </pc:sldMkLst>
      </pc:sldChg>
      <pc:sldChg chg="ord">
        <pc:chgData name="Biswaup Dey" userId="dabb1eb053e602d2" providerId="LiveId" clId="{B27E3BAE-B241-46CC-89EB-1CDDBC5622DB}" dt="2023-11-08T16:35:31.916" v="626"/>
        <pc:sldMkLst>
          <pc:docMk/>
          <pc:sldMk cId="526243453" sldId="273"/>
        </pc:sldMkLst>
      </pc:sldChg>
      <pc:sldChg chg="ord">
        <pc:chgData name="Biswaup Dey" userId="dabb1eb053e602d2" providerId="LiveId" clId="{B27E3BAE-B241-46CC-89EB-1CDDBC5622DB}" dt="2023-11-08T16:35:31.916" v="626"/>
        <pc:sldMkLst>
          <pc:docMk/>
          <pc:sldMk cId="2352286892" sldId="274"/>
        </pc:sldMkLst>
      </pc:sldChg>
      <pc:sldChg chg="ord">
        <pc:chgData name="Biswaup Dey" userId="dabb1eb053e602d2" providerId="LiveId" clId="{B27E3BAE-B241-46CC-89EB-1CDDBC5622DB}" dt="2023-11-08T16:35:31.916" v="626"/>
        <pc:sldMkLst>
          <pc:docMk/>
          <pc:sldMk cId="3278425082" sldId="275"/>
        </pc:sldMkLst>
      </pc:sldChg>
      <pc:sldChg chg="ord">
        <pc:chgData name="Biswaup Dey" userId="dabb1eb053e602d2" providerId="LiveId" clId="{B27E3BAE-B241-46CC-89EB-1CDDBC5622DB}" dt="2023-11-08T16:35:31.916" v="626"/>
        <pc:sldMkLst>
          <pc:docMk/>
          <pc:sldMk cId="1128023643" sldId="276"/>
        </pc:sldMkLst>
      </pc:sldChg>
      <pc:sldChg chg="ord">
        <pc:chgData name="Biswaup Dey" userId="dabb1eb053e602d2" providerId="LiveId" clId="{B27E3BAE-B241-46CC-89EB-1CDDBC5622DB}" dt="2023-11-08T16:35:31.916" v="626"/>
        <pc:sldMkLst>
          <pc:docMk/>
          <pc:sldMk cId="2084282492" sldId="278"/>
        </pc:sldMkLst>
      </pc:sldChg>
      <pc:sldChg chg="modSp mod">
        <pc:chgData name="Biswaup Dey" userId="dabb1eb053e602d2" providerId="LiveId" clId="{B27E3BAE-B241-46CC-89EB-1CDDBC5622DB}" dt="2023-11-08T18:07:17.847" v="638" actId="20577"/>
        <pc:sldMkLst>
          <pc:docMk/>
          <pc:sldMk cId="4276359589" sldId="291"/>
        </pc:sldMkLst>
        <pc:spChg chg="mod">
          <ac:chgData name="Biswaup Dey" userId="dabb1eb053e602d2" providerId="LiveId" clId="{B27E3BAE-B241-46CC-89EB-1CDDBC5622DB}" dt="2023-11-08T18:07:17.847" v="638" actId="20577"/>
          <ac:spMkLst>
            <pc:docMk/>
            <pc:sldMk cId="4276359589" sldId="291"/>
            <ac:spMk id="7" creationId="{E0DEB93F-8A78-44C4-FE9E-22B26219700D}"/>
          </ac:spMkLst>
        </pc:spChg>
      </pc:sldChg>
      <pc:sldChg chg="ord">
        <pc:chgData name="Biswaup Dey" userId="dabb1eb053e602d2" providerId="LiveId" clId="{B27E3BAE-B241-46CC-89EB-1CDDBC5622DB}" dt="2023-11-08T16:35:31.916" v="626"/>
        <pc:sldMkLst>
          <pc:docMk/>
          <pc:sldMk cId="166068247" sldId="294"/>
        </pc:sldMkLst>
      </pc:sldChg>
      <pc:sldChg chg="modSp mod">
        <pc:chgData name="Biswaup Dey" userId="dabb1eb053e602d2" providerId="LiveId" clId="{B27E3BAE-B241-46CC-89EB-1CDDBC5622DB}" dt="2023-11-08T15:23:21.489" v="280" actId="1035"/>
        <pc:sldMkLst>
          <pc:docMk/>
          <pc:sldMk cId="2127492161" sldId="295"/>
        </pc:sldMkLst>
        <pc:spChg chg="mod">
          <ac:chgData name="Biswaup Dey" userId="dabb1eb053e602d2" providerId="LiveId" clId="{B27E3BAE-B241-46CC-89EB-1CDDBC5622DB}" dt="2023-11-08T15:23:21.489" v="280" actId="1035"/>
          <ac:spMkLst>
            <pc:docMk/>
            <pc:sldMk cId="2127492161" sldId="295"/>
            <ac:spMk id="9" creationId="{3DD52228-E116-D8D8-22B3-81A280124D03}"/>
          </ac:spMkLst>
        </pc:spChg>
      </pc:sldChg>
      <pc:sldChg chg="ord">
        <pc:chgData name="Biswaup Dey" userId="dabb1eb053e602d2" providerId="LiveId" clId="{B27E3BAE-B241-46CC-89EB-1CDDBC5622DB}" dt="2023-11-08T15:53:28.818" v="301"/>
        <pc:sldMkLst>
          <pc:docMk/>
          <pc:sldMk cId="644089305" sldId="296"/>
        </pc:sldMkLst>
      </pc:sldChg>
      <pc:sldChg chg="new del">
        <pc:chgData name="Biswaup Dey" userId="dabb1eb053e602d2" providerId="LiveId" clId="{B27E3BAE-B241-46CC-89EB-1CDDBC5622DB}" dt="2023-11-08T15:52:18.844" v="284" actId="47"/>
        <pc:sldMkLst>
          <pc:docMk/>
          <pc:sldMk cId="92819963" sldId="297"/>
        </pc:sldMkLst>
      </pc:sldChg>
      <pc:sldChg chg="new del">
        <pc:chgData name="Biswaup Dey" userId="dabb1eb053e602d2" providerId="LiveId" clId="{B27E3BAE-B241-46CC-89EB-1CDDBC5622DB}" dt="2023-11-08T15:52:13.422" v="282" actId="47"/>
        <pc:sldMkLst>
          <pc:docMk/>
          <pc:sldMk cId="1420056676" sldId="297"/>
        </pc:sldMkLst>
      </pc:sldChg>
      <pc:sldChg chg="addSp modSp new mod ord">
        <pc:chgData name="Biswaup Dey" userId="dabb1eb053e602d2" providerId="LiveId" clId="{B27E3BAE-B241-46CC-89EB-1CDDBC5622DB}" dt="2023-11-08T18:09:51.477" v="639" actId="313"/>
        <pc:sldMkLst>
          <pc:docMk/>
          <pc:sldMk cId="2633024119" sldId="297"/>
        </pc:sldMkLst>
        <pc:spChg chg="mod">
          <ac:chgData name="Biswaup Dey" userId="dabb1eb053e602d2" providerId="LiveId" clId="{B27E3BAE-B241-46CC-89EB-1CDDBC5622DB}" dt="2023-11-08T15:53:01.194" v="299" actId="255"/>
          <ac:spMkLst>
            <pc:docMk/>
            <pc:sldMk cId="2633024119" sldId="297"/>
            <ac:spMk id="2" creationId="{9C51C552-CC03-D389-FF78-1C36CCEEDDE0}"/>
          </ac:spMkLst>
        </pc:spChg>
        <pc:spChg chg="add mod">
          <ac:chgData name="Biswaup Dey" userId="dabb1eb053e602d2" providerId="LiveId" clId="{B27E3BAE-B241-46CC-89EB-1CDDBC5622DB}" dt="2023-11-08T18:09:51.477" v="639" actId="313"/>
          <ac:spMkLst>
            <pc:docMk/>
            <pc:sldMk cId="2633024119" sldId="297"/>
            <ac:spMk id="3" creationId="{76E68089-EB1F-0E13-DA9A-85B04E515FA9}"/>
          </ac:spMkLst>
        </pc:spChg>
        <pc:picChg chg="add mod">
          <ac:chgData name="Biswaup Dey" userId="dabb1eb053e602d2" providerId="LiveId" clId="{B27E3BAE-B241-46CC-89EB-1CDDBC5622DB}" dt="2023-11-08T16:35:57.996" v="627"/>
          <ac:picMkLst>
            <pc:docMk/>
            <pc:sldMk cId="2633024119" sldId="297"/>
            <ac:picMk id="4" creationId="{3D02DE40-F17A-B94C-A18A-238B730776F4}"/>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6.xml"/><Relationship Id="rId1" Type="http://schemas.microsoft.com/office/2011/relationships/chartStyle" Target="style6.xml"/></Relationships>
</file>

<file path=ppt/charts/_rels/chart6.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7.xml"/><Relationship Id="rId1" Type="http://schemas.microsoft.com/office/2011/relationships/chartStyle" Target="style7.xml"/></Relationships>
</file>

<file path=ppt/charts/_rels/chart7.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8.xml"/><Relationship Id="rId1" Type="http://schemas.microsoft.com/office/2011/relationships/chartStyle" Target="style8.xml"/></Relationships>
</file>

<file path=ppt/charts/_rels/chart8.xml.rels><?xml version="1.0" encoding="UTF-8" standalone="yes"?>
<Relationships xmlns="http://schemas.openxmlformats.org/package/2006/relationships"><Relationship Id="rId3" Type="http://schemas.openxmlformats.org/officeDocument/2006/relationships/oleObject" Target="https://d.docs.live.net/dabb1eb053e602d2/Desktop/CapstoneProjectAcciojob_MovieRentalAnalysis/movie_rental_analytics-main/Solution/Excel/Sakila_EDA.xlsx" TargetMode="External"/><Relationship Id="rId2" Type="http://schemas.microsoft.com/office/2011/relationships/chartColorStyle" Target="colors9.xml"/><Relationship Id="rId1" Type="http://schemas.microsoft.com/office/2011/relationships/chartStyle" Target="style9.xml"/></Relationships>
</file>

<file path=ppt/charts/_rels/chartEx1.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https://d.docs.live.net/dabb1eb053e602d2/Desktop/CapstoneProjectAcciojob_MovieRentalAnalysis/movie_rental_analytics-main/Solution/Excel/Sakila_EDA.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Top Films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'EDA 2'!$B$4</c:f>
              <c:strCache>
                <c:ptCount val="1"/>
                <c:pt idx="0">
                  <c:v>Rental Rate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'EDA 2'!$A$5:$A$14</c:f>
              <c:strCache>
                <c:ptCount val="10"/>
                <c:pt idx="0">
                  <c:v>BUCKET BROTHERHOOD</c:v>
                </c:pt>
                <c:pt idx="1">
                  <c:v>ROCKETEER MOTHER</c:v>
                </c:pt>
                <c:pt idx="2">
                  <c:v>RIDGEMONT SUBMARINE</c:v>
                </c:pt>
                <c:pt idx="3">
                  <c:v>GRIT CLOCKWORK</c:v>
                </c:pt>
                <c:pt idx="4">
                  <c:v>SCALAWAG DUCK</c:v>
                </c:pt>
                <c:pt idx="5">
                  <c:v>JUGGLER HARDLY</c:v>
                </c:pt>
                <c:pt idx="6">
                  <c:v>FORWARD TEMPLE</c:v>
                </c:pt>
                <c:pt idx="7">
                  <c:v>HOBBIT ALIEN</c:v>
                </c:pt>
                <c:pt idx="8">
                  <c:v>ROBBERS JOON</c:v>
                </c:pt>
                <c:pt idx="9">
                  <c:v>ZORRO ARK</c:v>
                </c:pt>
              </c:strCache>
            </c:strRef>
          </c:cat>
          <c:val>
            <c:numRef>
              <c:f>'EDA 2'!$B$5:$B$14</c:f>
              <c:numCache>
                <c:formatCode>General</c:formatCode>
                <c:ptCount val="10"/>
                <c:pt idx="0">
                  <c:v>4.99</c:v>
                </c:pt>
                <c:pt idx="1">
                  <c:v>0.99</c:v>
                </c:pt>
                <c:pt idx="2">
                  <c:v>0.99</c:v>
                </c:pt>
                <c:pt idx="3">
                  <c:v>0.99</c:v>
                </c:pt>
                <c:pt idx="4">
                  <c:v>4.99</c:v>
                </c:pt>
                <c:pt idx="5">
                  <c:v>0.99</c:v>
                </c:pt>
                <c:pt idx="6">
                  <c:v>2.99</c:v>
                </c:pt>
                <c:pt idx="7">
                  <c:v>0.99</c:v>
                </c:pt>
                <c:pt idx="8">
                  <c:v>2.99</c:v>
                </c:pt>
                <c:pt idx="9">
                  <c:v>4.99</c:v>
                </c:pt>
              </c:numCache>
            </c:numRef>
          </c:val>
          <c:extLst>
            <c:ext xmlns:c16="http://schemas.microsoft.com/office/drawing/2014/chart" uri="{C3380CC4-5D6E-409C-BE32-E72D297353CC}">
              <c16:uniqueId val="{00000000-755F-4146-842F-E41666283B1F}"/>
            </c:ext>
          </c:extLst>
        </c:ser>
        <c:dLbls>
          <c:showLegendKey val="0"/>
          <c:showVal val="1"/>
          <c:showCatName val="0"/>
          <c:showSerName val="0"/>
          <c:showPercent val="0"/>
          <c:showBubbleSize val="0"/>
        </c:dLbls>
        <c:gapWidth val="150"/>
        <c:axId val="1613164336"/>
        <c:axId val="33968208"/>
      </c:barChart>
      <c:lineChart>
        <c:grouping val="standard"/>
        <c:varyColors val="0"/>
        <c:ser>
          <c:idx val="1"/>
          <c:order val="1"/>
          <c:tx>
            <c:strRef>
              <c:f>'EDA 2'!$C$4</c:f>
              <c:strCache>
                <c:ptCount val="1"/>
                <c:pt idx="0">
                  <c:v>Rental Count</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'EDA 2'!$A$5:$A$14</c:f>
              <c:strCache>
                <c:ptCount val="10"/>
                <c:pt idx="0">
                  <c:v>BUCKET BROTHERHOOD</c:v>
                </c:pt>
                <c:pt idx="1">
                  <c:v>ROCKETEER MOTHER</c:v>
                </c:pt>
                <c:pt idx="2">
                  <c:v>RIDGEMONT SUBMARINE</c:v>
                </c:pt>
                <c:pt idx="3">
                  <c:v>GRIT CLOCKWORK</c:v>
                </c:pt>
                <c:pt idx="4">
                  <c:v>SCALAWAG DUCK</c:v>
                </c:pt>
                <c:pt idx="5">
                  <c:v>JUGGLER HARDLY</c:v>
                </c:pt>
                <c:pt idx="6">
                  <c:v>FORWARD TEMPLE</c:v>
                </c:pt>
                <c:pt idx="7">
                  <c:v>HOBBIT ALIEN</c:v>
                </c:pt>
                <c:pt idx="8">
                  <c:v>ROBBERS JOON</c:v>
                </c:pt>
                <c:pt idx="9">
                  <c:v>ZORRO ARK</c:v>
                </c:pt>
              </c:strCache>
            </c:strRef>
          </c:cat>
          <c:val>
            <c:numRef>
              <c:f>'EDA 2'!$C$5:$C$14</c:f>
              <c:numCache>
                <c:formatCode>General</c:formatCode>
                <c:ptCount val="10"/>
                <c:pt idx="0">
                  <c:v>34</c:v>
                </c:pt>
                <c:pt idx="1">
                  <c:v>33</c:v>
                </c:pt>
                <c:pt idx="2">
                  <c:v>32</c:v>
                </c:pt>
                <c:pt idx="3">
                  <c:v>32</c:v>
                </c:pt>
                <c:pt idx="4">
                  <c:v>32</c:v>
                </c:pt>
                <c:pt idx="5">
                  <c:v>32</c:v>
                </c:pt>
                <c:pt idx="6">
                  <c:v>32</c:v>
                </c:pt>
                <c:pt idx="7">
                  <c:v>31</c:v>
                </c:pt>
                <c:pt idx="8">
                  <c:v>31</c:v>
                </c:pt>
                <c:pt idx="9">
                  <c:v>31</c:v>
                </c:pt>
              </c:numCache>
            </c:numRef>
          </c:val>
          <c:smooth val="0"/>
          <c:extLst>
            <c:ext xmlns:c16="http://schemas.microsoft.com/office/drawing/2014/chart" uri="{C3380CC4-5D6E-409C-BE32-E72D297353CC}">
              <c16:uniqueId val="{00000001-755F-4146-842F-E41666283B1F}"/>
            </c:ext>
          </c:extLst>
        </c:ser>
        <c:dLbls>
          <c:showLegendKey val="0"/>
          <c:showVal val="1"/>
          <c:showCatName val="0"/>
          <c:showSerName val="0"/>
          <c:showPercent val="0"/>
          <c:showBubbleSize val="0"/>
        </c:dLbls>
        <c:marker val="1"/>
        <c:smooth val="0"/>
        <c:axId val="2092701376"/>
        <c:axId val="2087288368"/>
      </c:lineChart>
      <c:catAx>
        <c:axId val="161316433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33968208"/>
        <c:crosses val="autoZero"/>
        <c:auto val="1"/>
        <c:lblAlgn val="ctr"/>
        <c:lblOffset val="100"/>
        <c:noMultiLvlLbl val="0"/>
      </c:catAx>
      <c:valAx>
        <c:axId val="3396820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613164336"/>
        <c:crosses val="autoZero"/>
        <c:crossBetween val="between"/>
      </c:valAx>
      <c:valAx>
        <c:axId val="2087288368"/>
        <c:scaling>
          <c:orientation val="minMax"/>
        </c:scaling>
        <c:delete val="0"/>
        <c:axPos val="r"/>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92701376"/>
        <c:crosses val="max"/>
        <c:crossBetween val="between"/>
      </c:valAx>
      <c:catAx>
        <c:axId val="2092701376"/>
        <c:scaling>
          <c:orientation val="minMax"/>
        </c:scaling>
        <c:delete val="1"/>
        <c:axPos val="b"/>
        <c:numFmt formatCode="General" sourceLinked="1"/>
        <c:majorTickMark val="none"/>
        <c:minorTickMark val="none"/>
        <c:tickLblPos val="nextTo"/>
        <c:crossAx val="2087288368"/>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a:glow rad="101600">
        <a:schemeClr val="accent1">
          <a:satMod val="175000"/>
          <a:alpha val="40000"/>
        </a:schemeClr>
      </a:glow>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a:t>Rental_Rate</a:t>
            </a:r>
            <a:r>
              <a:rPr lang="en-US" baseline="0"/>
              <a:t> VS </a:t>
            </a:r>
            <a:r>
              <a:rPr lang="en-US"/>
              <a:t>Revenue</a:t>
            </a:r>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scatterChart>
        <c:scatterStyle val="smoothMarker"/>
        <c:varyColors val="0"/>
        <c:ser>
          <c:idx val="0"/>
          <c:order val="0"/>
          <c:tx>
            <c:strRef>
              <c:f>'EDA 3'!$G$15</c:f>
              <c:strCache>
                <c:ptCount val="1"/>
                <c:pt idx="0">
                  <c:v>Revenue</c:v>
                </c:pt>
              </c:strCache>
            </c:strRef>
          </c:tx>
          <c:spPr>
            <a:ln w="22225" cap="rnd">
              <a:solidFill>
                <a:schemeClr val="accent1"/>
              </a:solidFill>
            </a:ln>
            <a:effectLst>
              <a:glow rad="139700">
                <a:schemeClr val="accent1">
                  <a:satMod val="175000"/>
                  <a:alpha val="14000"/>
                </a:schemeClr>
              </a:glow>
            </a:effectLst>
          </c:spPr>
          <c:marker>
            <c:symbol val="circle"/>
            <c:size val="3"/>
            <c:spPr>
              <a:solidFill>
                <a:schemeClr val="accent1">
                  <a:lumMod val="60000"/>
                  <a:lumOff val="40000"/>
                </a:schemeClr>
              </a:solidFill>
              <a:ln>
                <a:noFill/>
              </a:ln>
              <a:effectLst>
                <a:glow rad="63500">
                  <a:schemeClr val="accent1">
                    <a:satMod val="175000"/>
                    <a:alpha val="25000"/>
                  </a:schemeClr>
                </a:glo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xVal>
            <c:numRef>
              <c:f>'EDA 3'!$F$16:$F$18</c:f>
              <c:numCache>
                <c:formatCode>General</c:formatCode>
                <c:ptCount val="3"/>
                <c:pt idx="0">
                  <c:v>0.99</c:v>
                </c:pt>
                <c:pt idx="1">
                  <c:v>2.99</c:v>
                </c:pt>
                <c:pt idx="2">
                  <c:v>4.99</c:v>
                </c:pt>
              </c:numCache>
            </c:numRef>
          </c:xVal>
          <c:yVal>
            <c:numRef>
              <c:f>'EDA 3'!$G$16:$G$18</c:f>
              <c:numCache>
                <c:formatCode>General</c:formatCode>
                <c:ptCount val="3"/>
                <c:pt idx="0">
                  <c:v>13142.5</c:v>
                </c:pt>
                <c:pt idx="1">
                  <c:v>21316.77</c:v>
                </c:pt>
                <c:pt idx="2">
                  <c:v>32947.29</c:v>
                </c:pt>
              </c:numCache>
            </c:numRef>
          </c:yVal>
          <c:smooth val="1"/>
          <c:extLst>
            <c:ext xmlns:c16="http://schemas.microsoft.com/office/drawing/2014/chart" uri="{C3380CC4-5D6E-409C-BE32-E72D297353CC}">
              <c16:uniqueId val="{00000000-34FE-4759-9273-19682B9573C1}"/>
            </c:ext>
          </c:extLst>
        </c:ser>
        <c:dLbls>
          <c:dLblPos val="t"/>
          <c:showLegendKey val="0"/>
          <c:showVal val="1"/>
          <c:showCatName val="0"/>
          <c:showSerName val="0"/>
          <c:showPercent val="0"/>
          <c:showBubbleSize val="0"/>
        </c:dLbls>
        <c:axId val="1495061360"/>
        <c:axId val="1528997344"/>
      </c:scatterChart>
      <c:valAx>
        <c:axId val="1495061360"/>
        <c:scaling>
          <c:orientation val="minMax"/>
        </c:scaling>
        <c:delete val="0"/>
        <c:axPos val="b"/>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528997344"/>
        <c:crosses val="autoZero"/>
        <c:crossBetween val="midCat"/>
      </c:valAx>
      <c:valAx>
        <c:axId val="1528997344"/>
        <c:scaling>
          <c:orientation val="minMax"/>
        </c:scaling>
        <c:delete val="0"/>
        <c:axPos val="l"/>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49506136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a:glow rad="101600">
        <a:schemeClr val="accent1">
          <a:satMod val="175000"/>
          <a:alpha val="40000"/>
        </a:schemeClr>
      </a:glow>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a:t>Sum of Rental_count by Regions and Season</a:t>
            </a:r>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v>Autumn/Spring</c:v>
          </c:tx>
          <c:spPr>
            <a:noFill/>
            <a:ln w="9525" cap="flat" cmpd="sng" algn="ctr">
              <a:solidFill>
                <a:schemeClr val="accent1"/>
              </a:solidFill>
              <a:miter lim="800000"/>
            </a:ln>
            <a:effectLst>
              <a:glow rad="63500">
                <a:schemeClr val="accent1">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Lit>
              <c:ptCount val="7"/>
              <c:pt idx="0">
                <c:v>Africa</c:v>
              </c:pt>
              <c:pt idx="1">
                <c:v>Asia</c:v>
              </c:pt>
              <c:pt idx="2">
                <c:v>Europe</c:v>
              </c:pt>
              <c:pt idx="3">
                <c:v>North america</c:v>
              </c:pt>
              <c:pt idx="4">
                <c:v>Oceania</c:v>
              </c:pt>
              <c:pt idx="5">
                <c:v>others</c:v>
              </c:pt>
              <c:pt idx="6">
                <c:v>South america</c:v>
              </c:pt>
            </c:strLit>
          </c:cat>
          <c:val>
            <c:numLit>
              <c:formatCode>General</c:formatCode>
              <c:ptCount val="7"/>
              <c:pt idx="0">
                <c:v>988</c:v>
              </c:pt>
              <c:pt idx="1">
                <c:v>5107</c:v>
              </c:pt>
              <c:pt idx="2">
                <c:v>2204</c:v>
              </c:pt>
              <c:pt idx="3">
                <c:v>895</c:v>
              </c:pt>
              <c:pt idx="4">
                <c:v>95</c:v>
              </c:pt>
              <c:pt idx="5">
                <c:v>1943</c:v>
              </c:pt>
              <c:pt idx="6">
                <c:v>1345</c:v>
              </c:pt>
            </c:numLit>
          </c:val>
          <c:extLst>
            <c:ext xmlns:c16="http://schemas.microsoft.com/office/drawing/2014/chart" uri="{C3380CC4-5D6E-409C-BE32-E72D297353CC}">
              <c16:uniqueId val="{00000000-665C-4BDA-844D-47B8346AEEDC}"/>
            </c:ext>
          </c:extLst>
        </c:ser>
        <c:ser>
          <c:idx val="1"/>
          <c:order val="1"/>
          <c:tx>
            <c:v>Summer/Winter</c:v>
          </c:tx>
          <c:spPr>
            <a:noFill/>
            <a:ln w="9525" cap="flat" cmpd="sng" algn="ctr">
              <a:solidFill>
                <a:schemeClr val="accent2"/>
              </a:solidFill>
              <a:miter lim="800000"/>
            </a:ln>
            <a:effectLst>
              <a:glow rad="63500">
                <a:schemeClr val="accent2">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Lit>
              <c:ptCount val="7"/>
              <c:pt idx="0">
                <c:v>Africa</c:v>
              </c:pt>
              <c:pt idx="1">
                <c:v>Asia</c:v>
              </c:pt>
              <c:pt idx="2">
                <c:v>Europe</c:v>
              </c:pt>
              <c:pt idx="3">
                <c:v>North america</c:v>
              </c:pt>
              <c:pt idx="4">
                <c:v>Oceania</c:v>
              </c:pt>
              <c:pt idx="5">
                <c:v>others</c:v>
              </c:pt>
              <c:pt idx="6">
                <c:v>South america</c:v>
              </c:pt>
            </c:strLit>
          </c:cat>
          <c:val>
            <c:numLit>
              <c:formatCode>General</c:formatCode>
              <c:ptCount val="7"/>
              <c:pt idx="0">
                <c:v>276</c:v>
              </c:pt>
              <c:pt idx="1">
                <c:v>1386</c:v>
              </c:pt>
              <c:pt idx="2">
                <c:v>628</c:v>
              </c:pt>
              <c:pt idx="3">
                <c:v>262</c:v>
              </c:pt>
              <c:pt idx="4">
                <c:v>27</c:v>
              </c:pt>
              <c:pt idx="5">
                <c:v>512</c:v>
              </c:pt>
              <c:pt idx="6">
                <c:v>376</c:v>
              </c:pt>
            </c:numLit>
          </c:val>
          <c:extLst>
            <c:ext xmlns:c16="http://schemas.microsoft.com/office/drawing/2014/chart" uri="{C3380CC4-5D6E-409C-BE32-E72D297353CC}">
              <c16:uniqueId val="{00000001-665C-4BDA-844D-47B8346AEEDC}"/>
            </c:ext>
          </c:extLst>
        </c:ser>
        <c:dLbls>
          <c:dLblPos val="outEnd"/>
          <c:showLegendKey val="0"/>
          <c:showVal val="1"/>
          <c:showCatName val="0"/>
          <c:showSerName val="0"/>
          <c:showPercent val="0"/>
          <c:showBubbleSize val="0"/>
        </c:dLbls>
        <c:gapWidth val="315"/>
        <c:overlap val="-40"/>
        <c:axId val="40052031"/>
        <c:axId val="2054613935"/>
      </c:barChart>
      <c:catAx>
        <c:axId val="40052031"/>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054613935"/>
        <c:crosses val="autoZero"/>
        <c:auto val="1"/>
        <c:lblAlgn val="ctr"/>
        <c:lblOffset val="100"/>
        <c:noMultiLvlLbl val="0"/>
      </c:catAx>
      <c:valAx>
        <c:axId val="2054613935"/>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40052031"/>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showDLblsOverMax val="0"/>
  </c:chart>
  <c:spPr>
    <a:solidFill>
      <a:schemeClr val="dk1">
        <a:lumMod val="75000"/>
        <a:lumOff val="25000"/>
      </a:schemeClr>
    </a:solidFill>
    <a:ln w="9525" cap="flat" cmpd="sng" algn="ctr">
      <a:solidFill>
        <a:schemeClr val="dk1">
          <a:lumMod val="15000"/>
          <a:lumOff val="85000"/>
        </a:schemeClr>
      </a:solidFill>
      <a:round/>
    </a:ln>
    <a:effectLst>
      <a:glow rad="101600">
        <a:schemeClr val="accent1">
          <a:satMod val="175000"/>
          <a:alpha val="40000"/>
        </a:schemeClr>
      </a:glow>
    </a:effectLst>
  </c:spPr>
  <c:txPr>
    <a:bodyPr/>
    <a:lstStyle/>
    <a:p>
      <a:pPr>
        <a:defRPr/>
      </a:pPr>
      <a:endParaRPr lang="en-US"/>
    </a:p>
  </c:txPr>
  <c:externalData r:id="rId3">
    <c:autoUpdate val="0"/>
  </c:externalData>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lineChart>
        <c:grouping val="standard"/>
        <c:varyColors val="0"/>
        <c:ser>
          <c:idx val="0"/>
          <c:order val="0"/>
          <c:tx>
            <c:strRef>
              <c:f>'EDA 6'!$D$54</c:f>
              <c:strCache>
                <c:ptCount val="1"/>
                <c:pt idx="0">
                  <c:v>Total Revenue</c:v>
                </c:pt>
              </c:strCache>
            </c:strRef>
          </c:tx>
          <c:spPr>
            <a:ln w="22225" cap="rnd">
              <a:solidFill>
                <a:schemeClr val="accent1"/>
              </a:solidFill>
            </a:ln>
            <a:effectLst>
              <a:glow rad="139700">
                <a:schemeClr val="accent1">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multiLvlStrRef>
              <c:f>'EDA 6'!$B$55:$C$59</c:f>
              <c:multiLvlStrCache>
                <c:ptCount val="5"/>
                <c:lvl>
                  <c:pt idx="0">
                    <c:v>May</c:v>
                  </c:pt>
                  <c:pt idx="1">
                    <c:v>Jun</c:v>
                  </c:pt>
                  <c:pt idx="2">
                    <c:v>Jul</c:v>
                  </c:pt>
                  <c:pt idx="3">
                    <c:v>Aug</c:v>
                  </c:pt>
                  <c:pt idx="4">
                    <c:v>Feb</c:v>
                  </c:pt>
                </c:lvl>
                <c:lvl>
                  <c:pt idx="0">
                    <c:v>2005</c:v>
                  </c:pt>
                  <c:pt idx="1">
                    <c:v>2005</c:v>
                  </c:pt>
                  <c:pt idx="2">
                    <c:v>2005</c:v>
                  </c:pt>
                  <c:pt idx="3">
                    <c:v>2005</c:v>
                  </c:pt>
                  <c:pt idx="4">
                    <c:v>2006</c:v>
                  </c:pt>
                </c:lvl>
              </c:multiLvlStrCache>
            </c:multiLvlStrRef>
          </c:cat>
          <c:val>
            <c:numRef>
              <c:f>'EDA 6'!$D$55:$D$59</c:f>
              <c:numCache>
                <c:formatCode>General</c:formatCode>
                <c:ptCount val="5"/>
                <c:pt idx="0">
                  <c:v>4824.43</c:v>
                </c:pt>
                <c:pt idx="1">
                  <c:v>9631.8799999999992</c:v>
                </c:pt>
                <c:pt idx="2">
                  <c:v>28373.89</c:v>
                </c:pt>
                <c:pt idx="3">
                  <c:v>24072.13</c:v>
                </c:pt>
                <c:pt idx="4">
                  <c:v>514.17999999999995</c:v>
                </c:pt>
              </c:numCache>
            </c:numRef>
          </c:val>
          <c:smooth val="0"/>
          <c:extLst>
            <c:ext xmlns:c16="http://schemas.microsoft.com/office/drawing/2014/chart" uri="{C3380CC4-5D6E-409C-BE32-E72D297353CC}">
              <c16:uniqueId val="{00000000-24E3-492B-941F-75D5AFABA29F}"/>
            </c:ext>
          </c:extLst>
        </c:ser>
        <c:dLbls>
          <c:dLblPos val="t"/>
          <c:showLegendKey val="0"/>
          <c:showVal val="1"/>
          <c:showCatName val="0"/>
          <c:showSerName val="0"/>
          <c:showPercent val="0"/>
          <c:showBubbleSize val="0"/>
        </c:dLbls>
        <c:smooth val="0"/>
        <c:axId val="1486213792"/>
        <c:axId val="1493722400"/>
      </c:lineChart>
      <c:catAx>
        <c:axId val="1486213792"/>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493722400"/>
        <c:crosses val="autoZero"/>
        <c:auto val="1"/>
        <c:lblAlgn val="ctr"/>
        <c:lblOffset val="100"/>
        <c:noMultiLvlLbl val="0"/>
      </c:catAx>
      <c:valAx>
        <c:axId val="149372240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4862137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a:glow rad="101600">
        <a:schemeClr val="accent1">
          <a:satMod val="175000"/>
          <a:alpha val="40000"/>
        </a:schemeClr>
      </a:glow>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[Sakila_EDA.xlsx]EDA 10!PivotTable1</c:name>
    <c:fmtId val="1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Total Rental</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s>
    <c:plotArea>
      <c:layout/>
      <c:barChart>
        <c:barDir val="col"/>
        <c:grouping val="stacked"/>
        <c:varyColors val="0"/>
        <c:ser>
          <c:idx val="0"/>
          <c:order val="0"/>
          <c:tx>
            <c:strRef>
              <c:f>'EDA 10'!$G$6</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'EDA 10'!$F$7:$F$23</c:f>
              <c:strCache>
                <c:ptCount val="16"/>
                <c:pt idx="0">
                  <c:v>Action</c:v>
                </c:pt>
                <c:pt idx="1">
                  <c:v>Animation</c:v>
                </c:pt>
                <c:pt idx="2">
                  <c:v>Children</c:v>
                </c:pt>
                <c:pt idx="3">
                  <c:v>Classics</c:v>
                </c:pt>
                <c:pt idx="4">
                  <c:v>Comedy</c:v>
                </c:pt>
                <c:pt idx="5">
                  <c:v>Documentary</c:v>
                </c:pt>
                <c:pt idx="6">
                  <c:v>Drama</c:v>
                </c:pt>
                <c:pt idx="7">
                  <c:v>Family</c:v>
                </c:pt>
                <c:pt idx="8">
                  <c:v>Foreign</c:v>
                </c:pt>
                <c:pt idx="9">
                  <c:v>Games</c:v>
                </c:pt>
                <c:pt idx="10">
                  <c:v>Horror</c:v>
                </c:pt>
                <c:pt idx="11">
                  <c:v>Music</c:v>
                </c:pt>
                <c:pt idx="12">
                  <c:v>New</c:v>
                </c:pt>
                <c:pt idx="13">
                  <c:v>Sci-Fi</c:v>
                </c:pt>
                <c:pt idx="14">
                  <c:v>Sports</c:v>
                </c:pt>
                <c:pt idx="15">
                  <c:v>Travel</c:v>
                </c:pt>
              </c:strCache>
            </c:strRef>
          </c:cat>
          <c:val>
            <c:numRef>
              <c:f>'EDA 10'!$G$7:$G$23</c:f>
              <c:numCache>
                <c:formatCode>General</c:formatCode>
                <c:ptCount val="16"/>
                <c:pt idx="0">
                  <c:v>215</c:v>
                </c:pt>
                <c:pt idx="1">
                  <c:v>331</c:v>
                </c:pt>
                <c:pt idx="2">
                  <c:v>210</c:v>
                </c:pt>
                <c:pt idx="3">
                  <c:v>220</c:v>
                </c:pt>
                <c:pt idx="4">
                  <c:v>183</c:v>
                </c:pt>
                <c:pt idx="5">
                  <c:v>140</c:v>
                </c:pt>
                <c:pt idx="6">
                  <c:v>373</c:v>
                </c:pt>
                <c:pt idx="7">
                  <c:v>186</c:v>
                </c:pt>
                <c:pt idx="8">
                  <c:v>307</c:v>
                </c:pt>
                <c:pt idx="9">
                  <c:v>212</c:v>
                </c:pt>
                <c:pt idx="10">
                  <c:v>223</c:v>
                </c:pt>
                <c:pt idx="11">
                  <c:v>107</c:v>
                </c:pt>
                <c:pt idx="12">
                  <c:v>218</c:v>
                </c:pt>
                <c:pt idx="13">
                  <c:v>237</c:v>
                </c:pt>
                <c:pt idx="14">
                  <c:v>249</c:v>
                </c:pt>
                <c:pt idx="15">
                  <c:v>174</c:v>
                </c:pt>
              </c:numCache>
            </c:numRef>
          </c:val>
          <c:extLst>
            <c:ext xmlns:c16="http://schemas.microsoft.com/office/drawing/2014/chart" uri="{C3380CC4-5D6E-409C-BE32-E72D297353CC}">
              <c16:uniqueId val="{00000000-CE89-4D1D-B7FB-0886194F6EE7}"/>
            </c:ext>
          </c:extLst>
        </c:ser>
        <c:dLbls>
          <c:showLegendKey val="0"/>
          <c:showVal val="0"/>
          <c:showCatName val="0"/>
          <c:showSerName val="0"/>
          <c:showPercent val="0"/>
          <c:showBubbleSize val="0"/>
        </c:dLbls>
        <c:gapWidth val="150"/>
        <c:overlap val="100"/>
        <c:axId val="1684764431"/>
        <c:axId val="1137248623"/>
      </c:barChart>
      <c:catAx>
        <c:axId val="1684764431"/>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137248623"/>
        <c:crosses val="autoZero"/>
        <c:auto val="1"/>
        <c:lblAlgn val="ctr"/>
        <c:lblOffset val="100"/>
        <c:noMultiLvlLbl val="0"/>
      </c:catAx>
      <c:valAx>
        <c:axId val="1137248623"/>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684764431"/>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a:glow rad="101600">
        <a:schemeClr val="accent1">
          <a:satMod val="175000"/>
          <a:alpha val="40000"/>
        </a:schemeClr>
      </a:glow>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ser>
          <c:idx val="0"/>
          <c:order val="0"/>
          <c:tx>
            <c:strRef>
              <c:f>'EDA 12'!$D$19</c:f>
              <c:strCache>
                <c:ptCount val="1"/>
                <c:pt idx="0">
                  <c:v> Film Count</c:v>
                </c:pt>
              </c:strCache>
            </c:strRef>
          </c:tx>
          <c:dPt>
            <c:idx val="0"/>
            <c:bubble3D val="0"/>
            <c:spPr>
              <a:gradFill rotWithShape="1">
                <a:gsLst>
                  <a:gs pos="0">
                    <a:schemeClr val="accent1">
                      <a:tint val="60000"/>
                      <a:satMod val="100000"/>
                      <a:lumMod val="110000"/>
                    </a:schemeClr>
                  </a:gs>
                  <a:gs pos="100000">
                    <a:schemeClr val="accent1">
                      <a:tint val="70000"/>
                      <a:satMod val="100000"/>
                      <a:lumMod val="100000"/>
                    </a:schemeClr>
                  </a:gs>
                </a:gsLst>
                <a:lin ang="5400000" scaled="0"/>
              </a:gradFill>
              <a:ln w="9525" cap="flat" cmpd="sng" algn="ctr">
                <a:solidFill>
                  <a:schemeClr val="accent1">
                    <a:shade val="95000"/>
                  </a:schemeClr>
                </a:solidFill>
                <a:round/>
              </a:ln>
              <a:effectLst/>
            </c:spPr>
            <c:extLst>
              <c:ext xmlns:c16="http://schemas.microsoft.com/office/drawing/2014/chart" uri="{C3380CC4-5D6E-409C-BE32-E72D297353CC}">
                <c16:uniqueId val="{00000001-B759-47AB-A86E-66BA4BA199E9}"/>
              </c:ext>
            </c:extLst>
          </c:dPt>
          <c:dPt>
            <c:idx val="1"/>
            <c:bubble3D val="0"/>
            <c:spPr>
              <a:gradFill rotWithShape="1">
                <a:gsLst>
                  <a:gs pos="0">
                    <a:schemeClr val="accent2">
                      <a:tint val="60000"/>
                      <a:satMod val="100000"/>
                      <a:lumMod val="110000"/>
                    </a:schemeClr>
                  </a:gs>
                  <a:gs pos="100000">
                    <a:schemeClr val="accent2">
                      <a:tint val="70000"/>
                      <a:satMod val="100000"/>
                      <a:lumMod val="100000"/>
                    </a:schemeClr>
                  </a:gs>
                </a:gsLst>
                <a:lin ang="5400000" scaled="0"/>
              </a:gradFill>
              <a:ln w="9525" cap="flat" cmpd="sng" algn="ctr">
                <a:solidFill>
                  <a:schemeClr val="accent2">
                    <a:shade val="95000"/>
                  </a:schemeClr>
                </a:solidFill>
                <a:round/>
              </a:ln>
              <a:effectLst/>
            </c:spPr>
            <c:extLst>
              <c:ext xmlns:c16="http://schemas.microsoft.com/office/drawing/2014/chart" uri="{C3380CC4-5D6E-409C-BE32-E72D297353CC}">
                <c16:uniqueId val="{00000003-B759-47AB-A86E-66BA4BA199E9}"/>
              </c:ext>
            </c:extLst>
          </c:dPt>
          <c:dPt>
            <c:idx val="2"/>
            <c:bubble3D val="0"/>
            <c:spPr>
              <a:gradFill rotWithShape="1">
                <a:gsLst>
                  <a:gs pos="0">
                    <a:schemeClr val="accent3">
                      <a:tint val="60000"/>
                      <a:satMod val="100000"/>
                      <a:lumMod val="110000"/>
                    </a:schemeClr>
                  </a:gs>
                  <a:gs pos="100000">
                    <a:schemeClr val="accent3">
                      <a:tint val="70000"/>
                      <a:satMod val="100000"/>
                      <a:lumMod val="100000"/>
                    </a:schemeClr>
                  </a:gs>
                </a:gsLst>
                <a:lin ang="5400000" scaled="0"/>
              </a:gradFill>
              <a:ln w="9525" cap="flat" cmpd="sng" algn="ctr">
                <a:solidFill>
                  <a:schemeClr val="accent3">
                    <a:shade val="95000"/>
                  </a:schemeClr>
                </a:solidFill>
                <a:round/>
              </a:ln>
              <a:effectLst/>
            </c:spPr>
            <c:extLst>
              <c:ext xmlns:c16="http://schemas.microsoft.com/office/drawing/2014/chart" uri="{C3380CC4-5D6E-409C-BE32-E72D297353CC}">
                <c16:uniqueId val="{00000005-B759-47AB-A86E-66BA4BA199E9}"/>
              </c:ext>
            </c:extLst>
          </c:dPt>
          <c:dLbls>
            <c:dLbl>
              <c:idx val="0"/>
              <c:layout>
                <c:manualLayout>
                  <c:x val="2.1911767781603298E-2"/>
                  <c:y val="-3.3921290965111622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B759-47AB-A86E-66BA4BA199E9}"/>
                </c:ext>
              </c:extLst>
            </c:dLbl>
            <c:dLbl>
              <c:idx val="1"/>
              <c:layout>
                <c:manualLayout>
                  <c:x val="-5.7826297740321039E-2"/>
                  <c:y val="-9.3823721639538143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B759-47AB-A86E-66BA4BA199E9}"/>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1"/>
            <c:showCatName val="0"/>
            <c:showSerName val="0"/>
            <c:showPercent val="1"/>
            <c:showBubbleSize val="0"/>
            <c:showLeaderLines val="0"/>
            <c:extLst>
              <c:ext xmlns:c15="http://schemas.microsoft.com/office/drawing/2012/chart" uri="{CE6537A1-D6FC-4f65-9D91-7224C49458BB}"/>
            </c:extLst>
          </c:dLbls>
          <c:cat>
            <c:strRef>
              <c:f>'EDA 12'!$C$20:$C$22</c:f>
              <c:strCache>
                <c:ptCount val="3"/>
                <c:pt idx="0">
                  <c:v>Early Returns</c:v>
                </c:pt>
                <c:pt idx="1">
                  <c:v>Late Returns</c:v>
                </c:pt>
                <c:pt idx="2">
                  <c:v>Returned on Time</c:v>
                </c:pt>
              </c:strCache>
            </c:strRef>
          </c:cat>
          <c:val>
            <c:numRef>
              <c:f>'EDA 12'!$D$20:$D$22</c:f>
              <c:numCache>
                <c:formatCode>General</c:formatCode>
                <c:ptCount val="3"/>
                <c:pt idx="0">
                  <c:v>6864</c:v>
                </c:pt>
                <c:pt idx="1">
                  <c:v>7452</c:v>
                </c:pt>
                <c:pt idx="2">
                  <c:v>1728</c:v>
                </c:pt>
              </c:numCache>
            </c:numRef>
          </c:val>
          <c:extLst>
            <c:ext xmlns:c16="http://schemas.microsoft.com/office/drawing/2014/chart" uri="{C3380CC4-5D6E-409C-BE32-E72D297353CC}">
              <c16:uniqueId val="{00000006-B759-47AB-A86E-66BA4BA199E9}"/>
            </c:ext>
          </c:extLst>
        </c:ser>
        <c:dLbls>
          <c:dLblPos val="bestFit"/>
          <c:showLegendKey val="0"/>
          <c:showVal val="1"/>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[Sakila_EDA.xlsx]EDA 14!PivotTable15</c:name>
    <c:fmtId val="74"/>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Customer Preference By Region</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'EDA 14'!$H$6</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'EDA 14'!$G$7:$G$13</c:f>
              <c:strCache>
                <c:ptCount val="7"/>
                <c:pt idx="0">
                  <c:v>Africa</c:v>
                </c:pt>
                <c:pt idx="1">
                  <c:v>Asia</c:v>
                </c:pt>
                <c:pt idx="2">
                  <c:v>Europe</c:v>
                </c:pt>
                <c:pt idx="3">
                  <c:v>North america</c:v>
                </c:pt>
                <c:pt idx="4">
                  <c:v>Oceania</c:v>
                </c:pt>
                <c:pt idx="5">
                  <c:v>others</c:v>
                </c:pt>
                <c:pt idx="6">
                  <c:v>South america</c:v>
                </c:pt>
              </c:strCache>
            </c:strRef>
          </c:cat>
          <c:val>
            <c:numRef>
              <c:f>'EDA 14'!$H$7:$H$13</c:f>
              <c:numCache>
                <c:formatCode>General</c:formatCode>
                <c:ptCount val="7"/>
                <c:pt idx="0">
                  <c:v>46</c:v>
                </c:pt>
                <c:pt idx="1">
                  <c:v>239</c:v>
                </c:pt>
                <c:pt idx="2">
                  <c:v>106</c:v>
                </c:pt>
                <c:pt idx="3">
                  <c:v>43</c:v>
                </c:pt>
                <c:pt idx="4">
                  <c:v>5</c:v>
                </c:pt>
                <c:pt idx="5">
                  <c:v>88</c:v>
                </c:pt>
                <c:pt idx="6">
                  <c:v>66</c:v>
                </c:pt>
              </c:numCache>
            </c:numRef>
          </c:val>
          <c:extLst>
            <c:ext xmlns:c16="http://schemas.microsoft.com/office/drawing/2014/chart" uri="{C3380CC4-5D6E-409C-BE32-E72D297353CC}">
              <c16:uniqueId val="{00000000-F5B5-4DF4-8918-F140F0FD01F9}"/>
            </c:ext>
          </c:extLst>
        </c:ser>
        <c:dLbls>
          <c:dLblPos val="inEnd"/>
          <c:showLegendKey val="0"/>
          <c:showVal val="1"/>
          <c:showCatName val="0"/>
          <c:showSerName val="0"/>
          <c:showPercent val="0"/>
          <c:showBubbleSize val="0"/>
        </c:dLbls>
        <c:gapWidth val="100"/>
        <c:overlap val="-24"/>
        <c:axId val="27031519"/>
        <c:axId val="1947174527"/>
      </c:barChart>
      <c:catAx>
        <c:axId val="27031519"/>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47174527"/>
        <c:crosses val="autoZero"/>
        <c:auto val="1"/>
        <c:lblAlgn val="ctr"/>
        <c:lblOffset val="100"/>
        <c:noMultiLvlLbl val="0"/>
      </c:catAx>
      <c:valAx>
        <c:axId val="1947174527"/>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7031519"/>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a:glow rad="101600">
        <a:schemeClr val="accent1">
          <a:satMod val="175000"/>
          <a:alpha val="40000"/>
        </a:schemeClr>
      </a:glow>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dirty="0"/>
              <a:t>Rental Count on Film Length</a:t>
            </a:r>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scatterChart>
        <c:scatterStyle val="lineMarker"/>
        <c:varyColors val="0"/>
        <c:ser>
          <c:idx val="0"/>
          <c:order val="0"/>
          <c:tx>
            <c:strRef>
              <c:f>'EDA 15'!$C$24</c:f>
              <c:strCache>
                <c:ptCount val="1"/>
                <c:pt idx="0">
                  <c:v>Rental Count</c:v>
                </c:pt>
              </c:strCache>
            </c:strRef>
          </c:tx>
          <c:spPr>
            <a:ln w="25400" cap="rnd">
              <a:noFill/>
            </a:ln>
            <a:effectLst>
              <a:glow rad="139700">
                <a:schemeClr val="accent1">
                  <a:satMod val="175000"/>
                  <a:alpha val="14000"/>
                </a:schemeClr>
              </a:glow>
            </a:effectLst>
          </c:spPr>
          <c:marker>
            <c:symbol val="circle"/>
            <c:size val="3"/>
            <c:spPr>
              <a:solidFill>
                <a:schemeClr val="accent1">
                  <a:lumMod val="60000"/>
                  <a:lumOff val="40000"/>
                </a:schemeClr>
              </a:solidFill>
              <a:ln>
                <a:noFill/>
              </a:ln>
              <a:effectLst>
                <a:glow rad="63500">
                  <a:schemeClr val="accent1">
                    <a:satMod val="175000"/>
                    <a:alpha val="25000"/>
                  </a:schemeClr>
                </a:glow>
              </a:effectLst>
            </c:spPr>
          </c:marker>
          <c:xVal>
            <c:numRef>
              <c:f>'EDA 15'!$B$25:$B$164</c:f>
              <c:numCache>
                <c:formatCode>General</c:formatCode>
                <c:ptCount val="140"/>
                <c:pt idx="0">
                  <c:v>46</c:v>
                </c:pt>
                <c:pt idx="1">
                  <c:v>47</c:v>
                </c:pt>
                <c:pt idx="2">
                  <c:v>48</c:v>
                </c:pt>
                <c:pt idx="3">
                  <c:v>49</c:v>
                </c:pt>
                <c:pt idx="4">
                  <c:v>50</c:v>
                </c:pt>
                <c:pt idx="5">
                  <c:v>51</c:v>
                </c:pt>
                <c:pt idx="6">
                  <c:v>52</c:v>
                </c:pt>
                <c:pt idx="7">
                  <c:v>53</c:v>
                </c:pt>
                <c:pt idx="8">
                  <c:v>54</c:v>
                </c:pt>
                <c:pt idx="9">
                  <c:v>55</c:v>
                </c:pt>
                <c:pt idx="10">
                  <c:v>56</c:v>
                </c:pt>
                <c:pt idx="11">
                  <c:v>57</c:v>
                </c:pt>
                <c:pt idx="12">
                  <c:v>58</c:v>
                </c:pt>
                <c:pt idx="13">
                  <c:v>59</c:v>
                </c:pt>
                <c:pt idx="14">
                  <c:v>60</c:v>
                </c:pt>
                <c:pt idx="15">
                  <c:v>61</c:v>
                </c:pt>
                <c:pt idx="16">
                  <c:v>62</c:v>
                </c:pt>
                <c:pt idx="17">
                  <c:v>63</c:v>
                </c:pt>
                <c:pt idx="18">
                  <c:v>64</c:v>
                </c:pt>
                <c:pt idx="19">
                  <c:v>65</c:v>
                </c:pt>
                <c:pt idx="20">
                  <c:v>66</c:v>
                </c:pt>
                <c:pt idx="21">
                  <c:v>67</c:v>
                </c:pt>
                <c:pt idx="22">
                  <c:v>68</c:v>
                </c:pt>
                <c:pt idx="23">
                  <c:v>69</c:v>
                </c:pt>
                <c:pt idx="24">
                  <c:v>70</c:v>
                </c:pt>
                <c:pt idx="25">
                  <c:v>71</c:v>
                </c:pt>
                <c:pt idx="26">
                  <c:v>72</c:v>
                </c:pt>
                <c:pt idx="27">
                  <c:v>73</c:v>
                </c:pt>
                <c:pt idx="28">
                  <c:v>74</c:v>
                </c:pt>
                <c:pt idx="29">
                  <c:v>75</c:v>
                </c:pt>
                <c:pt idx="30">
                  <c:v>76</c:v>
                </c:pt>
                <c:pt idx="31">
                  <c:v>77</c:v>
                </c:pt>
                <c:pt idx="32">
                  <c:v>78</c:v>
                </c:pt>
                <c:pt idx="33">
                  <c:v>79</c:v>
                </c:pt>
                <c:pt idx="34">
                  <c:v>80</c:v>
                </c:pt>
                <c:pt idx="35">
                  <c:v>81</c:v>
                </c:pt>
                <c:pt idx="36">
                  <c:v>82</c:v>
                </c:pt>
                <c:pt idx="37">
                  <c:v>83</c:v>
                </c:pt>
                <c:pt idx="38">
                  <c:v>84</c:v>
                </c:pt>
                <c:pt idx="39">
                  <c:v>85</c:v>
                </c:pt>
                <c:pt idx="40">
                  <c:v>86</c:v>
                </c:pt>
                <c:pt idx="41">
                  <c:v>87</c:v>
                </c:pt>
                <c:pt idx="42">
                  <c:v>88</c:v>
                </c:pt>
                <c:pt idx="43">
                  <c:v>89</c:v>
                </c:pt>
                <c:pt idx="44">
                  <c:v>90</c:v>
                </c:pt>
                <c:pt idx="45">
                  <c:v>91</c:v>
                </c:pt>
                <c:pt idx="46">
                  <c:v>92</c:v>
                </c:pt>
                <c:pt idx="47">
                  <c:v>93</c:v>
                </c:pt>
                <c:pt idx="48">
                  <c:v>94</c:v>
                </c:pt>
                <c:pt idx="49">
                  <c:v>95</c:v>
                </c:pt>
                <c:pt idx="50">
                  <c:v>96</c:v>
                </c:pt>
                <c:pt idx="51">
                  <c:v>97</c:v>
                </c:pt>
                <c:pt idx="52">
                  <c:v>98</c:v>
                </c:pt>
                <c:pt idx="53">
                  <c:v>99</c:v>
                </c:pt>
                <c:pt idx="54">
                  <c:v>100</c:v>
                </c:pt>
                <c:pt idx="55">
                  <c:v>101</c:v>
                </c:pt>
                <c:pt idx="56">
                  <c:v>102</c:v>
                </c:pt>
                <c:pt idx="57">
                  <c:v>103</c:v>
                </c:pt>
                <c:pt idx="58">
                  <c:v>104</c:v>
                </c:pt>
                <c:pt idx="59">
                  <c:v>105</c:v>
                </c:pt>
                <c:pt idx="60">
                  <c:v>106</c:v>
                </c:pt>
                <c:pt idx="61">
                  <c:v>107</c:v>
                </c:pt>
                <c:pt idx="62">
                  <c:v>108</c:v>
                </c:pt>
                <c:pt idx="63">
                  <c:v>109</c:v>
                </c:pt>
                <c:pt idx="64">
                  <c:v>110</c:v>
                </c:pt>
                <c:pt idx="65">
                  <c:v>111</c:v>
                </c:pt>
                <c:pt idx="66">
                  <c:v>112</c:v>
                </c:pt>
                <c:pt idx="67">
                  <c:v>113</c:v>
                </c:pt>
                <c:pt idx="68">
                  <c:v>114</c:v>
                </c:pt>
                <c:pt idx="69">
                  <c:v>115</c:v>
                </c:pt>
                <c:pt idx="70">
                  <c:v>116</c:v>
                </c:pt>
                <c:pt idx="71">
                  <c:v>117</c:v>
                </c:pt>
                <c:pt idx="72">
                  <c:v>118</c:v>
                </c:pt>
                <c:pt idx="73">
                  <c:v>119</c:v>
                </c:pt>
                <c:pt idx="74">
                  <c:v>120</c:v>
                </c:pt>
                <c:pt idx="75">
                  <c:v>121</c:v>
                </c:pt>
                <c:pt idx="76">
                  <c:v>122</c:v>
                </c:pt>
                <c:pt idx="77">
                  <c:v>123</c:v>
                </c:pt>
                <c:pt idx="78">
                  <c:v>124</c:v>
                </c:pt>
                <c:pt idx="79">
                  <c:v>125</c:v>
                </c:pt>
                <c:pt idx="80">
                  <c:v>126</c:v>
                </c:pt>
                <c:pt idx="81">
                  <c:v>127</c:v>
                </c:pt>
                <c:pt idx="82">
                  <c:v>128</c:v>
                </c:pt>
                <c:pt idx="83">
                  <c:v>129</c:v>
                </c:pt>
                <c:pt idx="84">
                  <c:v>130</c:v>
                </c:pt>
                <c:pt idx="85">
                  <c:v>131</c:v>
                </c:pt>
                <c:pt idx="86">
                  <c:v>132</c:v>
                </c:pt>
                <c:pt idx="87">
                  <c:v>133</c:v>
                </c:pt>
                <c:pt idx="88">
                  <c:v>134</c:v>
                </c:pt>
                <c:pt idx="89">
                  <c:v>135</c:v>
                </c:pt>
                <c:pt idx="90">
                  <c:v>136</c:v>
                </c:pt>
                <c:pt idx="91">
                  <c:v>137</c:v>
                </c:pt>
                <c:pt idx="92">
                  <c:v>138</c:v>
                </c:pt>
                <c:pt idx="93">
                  <c:v>139</c:v>
                </c:pt>
                <c:pt idx="94">
                  <c:v>140</c:v>
                </c:pt>
                <c:pt idx="95">
                  <c:v>141</c:v>
                </c:pt>
                <c:pt idx="96">
                  <c:v>142</c:v>
                </c:pt>
                <c:pt idx="97">
                  <c:v>143</c:v>
                </c:pt>
                <c:pt idx="98">
                  <c:v>144</c:v>
                </c:pt>
                <c:pt idx="99">
                  <c:v>145</c:v>
                </c:pt>
                <c:pt idx="100">
                  <c:v>146</c:v>
                </c:pt>
                <c:pt idx="101">
                  <c:v>147</c:v>
                </c:pt>
                <c:pt idx="102">
                  <c:v>148</c:v>
                </c:pt>
                <c:pt idx="103">
                  <c:v>149</c:v>
                </c:pt>
                <c:pt idx="104">
                  <c:v>150</c:v>
                </c:pt>
                <c:pt idx="105">
                  <c:v>151</c:v>
                </c:pt>
                <c:pt idx="106">
                  <c:v>152</c:v>
                </c:pt>
                <c:pt idx="107">
                  <c:v>153</c:v>
                </c:pt>
                <c:pt idx="108">
                  <c:v>154</c:v>
                </c:pt>
                <c:pt idx="109">
                  <c:v>155</c:v>
                </c:pt>
                <c:pt idx="110">
                  <c:v>156</c:v>
                </c:pt>
                <c:pt idx="111">
                  <c:v>157</c:v>
                </c:pt>
                <c:pt idx="112">
                  <c:v>158</c:v>
                </c:pt>
                <c:pt idx="113">
                  <c:v>159</c:v>
                </c:pt>
                <c:pt idx="114">
                  <c:v>160</c:v>
                </c:pt>
                <c:pt idx="115">
                  <c:v>161</c:v>
                </c:pt>
                <c:pt idx="116">
                  <c:v>162</c:v>
                </c:pt>
                <c:pt idx="117">
                  <c:v>163</c:v>
                </c:pt>
                <c:pt idx="118">
                  <c:v>164</c:v>
                </c:pt>
                <c:pt idx="119">
                  <c:v>165</c:v>
                </c:pt>
                <c:pt idx="120">
                  <c:v>166</c:v>
                </c:pt>
                <c:pt idx="121">
                  <c:v>167</c:v>
                </c:pt>
                <c:pt idx="122">
                  <c:v>168</c:v>
                </c:pt>
                <c:pt idx="123">
                  <c:v>169</c:v>
                </c:pt>
                <c:pt idx="124">
                  <c:v>170</c:v>
                </c:pt>
                <c:pt idx="125">
                  <c:v>171</c:v>
                </c:pt>
                <c:pt idx="126">
                  <c:v>172</c:v>
                </c:pt>
                <c:pt idx="127">
                  <c:v>173</c:v>
                </c:pt>
                <c:pt idx="128">
                  <c:v>174</c:v>
                </c:pt>
                <c:pt idx="129">
                  <c:v>175</c:v>
                </c:pt>
                <c:pt idx="130">
                  <c:v>176</c:v>
                </c:pt>
                <c:pt idx="131">
                  <c:v>177</c:v>
                </c:pt>
                <c:pt idx="132">
                  <c:v>178</c:v>
                </c:pt>
                <c:pt idx="133">
                  <c:v>179</c:v>
                </c:pt>
                <c:pt idx="134">
                  <c:v>180</c:v>
                </c:pt>
                <c:pt idx="135">
                  <c:v>181</c:v>
                </c:pt>
                <c:pt idx="136">
                  <c:v>182</c:v>
                </c:pt>
                <c:pt idx="137">
                  <c:v>183</c:v>
                </c:pt>
                <c:pt idx="138">
                  <c:v>184</c:v>
                </c:pt>
                <c:pt idx="139">
                  <c:v>185</c:v>
                </c:pt>
              </c:numCache>
            </c:numRef>
          </c:xVal>
          <c:yVal>
            <c:numRef>
              <c:f>'EDA 15'!$C$25:$C$164</c:f>
              <c:numCache>
                <c:formatCode>General</c:formatCode>
                <c:ptCount val="140"/>
                <c:pt idx="0">
                  <c:v>103</c:v>
                </c:pt>
                <c:pt idx="1">
                  <c:v>110</c:v>
                </c:pt>
                <c:pt idx="2">
                  <c:v>187</c:v>
                </c:pt>
                <c:pt idx="3">
                  <c:v>71</c:v>
                </c:pt>
                <c:pt idx="4">
                  <c:v>129</c:v>
                </c:pt>
                <c:pt idx="5">
                  <c:v>109</c:v>
                </c:pt>
                <c:pt idx="6">
                  <c:v>117</c:v>
                </c:pt>
                <c:pt idx="7">
                  <c:v>120</c:v>
                </c:pt>
                <c:pt idx="8">
                  <c:v>88</c:v>
                </c:pt>
                <c:pt idx="9">
                  <c:v>42</c:v>
                </c:pt>
                <c:pt idx="10">
                  <c:v>98</c:v>
                </c:pt>
                <c:pt idx="11">
                  <c:v>119</c:v>
                </c:pt>
                <c:pt idx="12">
                  <c:v>119</c:v>
                </c:pt>
                <c:pt idx="13">
                  <c:v>119</c:v>
                </c:pt>
                <c:pt idx="14">
                  <c:v>120</c:v>
                </c:pt>
                <c:pt idx="15">
                  <c:v>150</c:v>
                </c:pt>
                <c:pt idx="16">
                  <c:v>110</c:v>
                </c:pt>
                <c:pt idx="17">
                  <c:v>151</c:v>
                </c:pt>
                <c:pt idx="18">
                  <c:v>167</c:v>
                </c:pt>
                <c:pt idx="19">
                  <c:v>126</c:v>
                </c:pt>
                <c:pt idx="20">
                  <c:v>22</c:v>
                </c:pt>
                <c:pt idx="21">
                  <c:v>110</c:v>
                </c:pt>
                <c:pt idx="22">
                  <c:v>71</c:v>
                </c:pt>
                <c:pt idx="23">
                  <c:v>114</c:v>
                </c:pt>
                <c:pt idx="24">
                  <c:v>133</c:v>
                </c:pt>
                <c:pt idx="25">
                  <c:v>103</c:v>
                </c:pt>
                <c:pt idx="26">
                  <c:v>42</c:v>
                </c:pt>
                <c:pt idx="27">
                  <c:v>168</c:v>
                </c:pt>
                <c:pt idx="28">
                  <c:v>145</c:v>
                </c:pt>
                <c:pt idx="29">
                  <c:v>170</c:v>
                </c:pt>
                <c:pt idx="30">
                  <c:v>63</c:v>
                </c:pt>
                <c:pt idx="31">
                  <c:v>116</c:v>
                </c:pt>
                <c:pt idx="32">
                  <c:v>98</c:v>
                </c:pt>
                <c:pt idx="33">
                  <c:v>90</c:v>
                </c:pt>
                <c:pt idx="34">
                  <c:v>171</c:v>
                </c:pt>
                <c:pt idx="35">
                  <c:v>55</c:v>
                </c:pt>
                <c:pt idx="36">
                  <c:v>106</c:v>
                </c:pt>
                <c:pt idx="37">
                  <c:v>119</c:v>
                </c:pt>
                <c:pt idx="38">
                  <c:v>216</c:v>
                </c:pt>
                <c:pt idx="39">
                  <c:v>305</c:v>
                </c:pt>
                <c:pt idx="40">
                  <c:v>102</c:v>
                </c:pt>
                <c:pt idx="41">
                  <c:v>92</c:v>
                </c:pt>
                <c:pt idx="42">
                  <c:v>47</c:v>
                </c:pt>
                <c:pt idx="43">
                  <c:v>126</c:v>
                </c:pt>
                <c:pt idx="44">
                  <c:v>97</c:v>
                </c:pt>
                <c:pt idx="45">
                  <c:v>109</c:v>
                </c:pt>
                <c:pt idx="46">
                  <c:v>196</c:v>
                </c:pt>
                <c:pt idx="47">
                  <c:v>147</c:v>
                </c:pt>
                <c:pt idx="48">
                  <c:v>42</c:v>
                </c:pt>
                <c:pt idx="49">
                  <c:v>49</c:v>
                </c:pt>
                <c:pt idx="50">
                  <c:v>20</c:v>
                </c:pt>
                <c:pt idx="51">
                  <c:v>85</c:v>
                </c:pt>
                <c:pt idx="52">
                  <c:v>133</c:v>
                </c:pt>
                <c:pt idx="53">
                  <c:v>112</c:v>
                </c:pt>
                <c:pt idx="54">
                  <c:v>192</c:v>
                </c:pt>
                <c:pt idx="55">
                  <c:v>82</c:v>
                </c:pt>
                <c:pt idx="56">
                  <c:v>182</c:v>
                </c:pt>
                <c:pt idx="57">
                  <c:v>125</c:v>
                </c:pt>
                <c:pt idx="58">
                  <c:v>90</c:v>
                </c:pt>
                <c:pt idx="59">
                  <c:v>73</c:v>
                </c:pt>
                <c:pt idx="60">
                  <c:v>92</c:v>
                </c:pt>
                <c:pt idx="61">
                  <c:v>150</c:v>
                </c:pt>
                <c:pt idx="62">
                  <c:v>98</c:v>
                </c:pt>
                <c:pt idx="63">
                  <c:v>140</c:v>
                </c:pt>
                <c:pt idx="64">
                  <c:v>178</c:v>
                </c:pt>
                <c:pt idx="65">
                  <c:v>120</c:v>
                </c:pt>
                <c:pt idx="66">
                  <c:v>243</c:v>
                </c:pt>
                <c:pt idx="67">
                  <c:v>126</c:v>
                </c:pt>
                <c:pt idx="68">
                  <c:v>180</c:v>
                </c:pt>
                <c:pt idx="69">
                  <c:v>89</c:v>
                </c:pt>
                <c:pt idx="70">
                  <c:v>50</c:v>
                </c:pt>
                <c:pt idx="71">
                  <c:v>94</c:v>
                </c:pt>
                <c:pt idx="72">
                  <c:v>132</c:v>
                </c:pt>
                <c:pt idx="73">
                  <c:v>67</c:v>
                </c:pt>
                <c:pt idx="74">
                  <c:v>112</c:v>
                </c:pt>
                <c:pt idx="75">
                  <c:v>142</c:v>
                </c:pt>
                <c:pt idx="76">
                  <c:v>183</c:v>
                </c:pt>
                <c:pt idx="77">
                  <c:v>121</c:v>
                </c:pt>
                <c:pt idx="78">
                  <c:v>54</c:v>
                </c:pt>
                <c:pt idx="79">
                  <c:v>99</c:v>
                </c:pt>
                <c:pt idx="80">
                  <c:v>144</c:v>
                </c:pt>
                <c:pt idx="81">
                  <c:v>54</c:v>
                </c:pt>
                <c:pt idx="82">
                  <c:v>97</c:v>
                </c:pt>
                <c:pt idx="83">
                  <c:v>129</c:v>
                </c:pt>
                <c:pt idx="84">
                  <c:v>95</c:v>
                </c:pt>
                <c:pt idx="85">
                  <c:v>91</c:v>
                </c:pt>
                <c:pt idx="86">
                  <c:v>67</c:v>
                </c:pt>
                <c:pt idx="87">
                  <c:v>109</c:v>
                </c:pt>
                <c:pt idx="88">
                  <c:v>73</c:v>
                </c:pt>
                <c:pt idx="89">
                  <c:v>166</c:v>
                </c:pt>
                <c:pt idx="90">
                  <c:v>133</c:v>
                </c:pt>
                <c:pt idx="91">
                  <c:v>170</c:v>
                </c:pt>
                <c:pt idx="92">
                  <c:v>104</c:v>
                </c:pt>
                <c:pt idx="93">
                  <c:v>178</c:v>
                </c:pt>
                <c:pt idx="94">
                  <c:v>92</c:v>
                </c:pt>
                <c:pt idx="95">
                  <c:v>131</c:v>
                </c:pt>
                <c:pt idx="96">
                  <c:v>134</c:v>
                </c:pt>
                <c:pt idx="97">
                  <c:v>137</c:v>
                </c:pt>
                <c:pt idx="98">
                  <c:v>133</c:v>
                </c:pt>
                <c:pt idx="99">
                  <c:v>101</c:v>
                </c:pt>
                <c:pt idx="100">
                  <c:v>76</c:v>
                </c:pt>
                <c:pt idx="101">
                  <c:v>172</c:v>
                </c:pt>
                <c:pt idx="102">
                  <c:v>130</c:v>
                </c:pt>
                <c:pt idx="103">
                  <c:v>121</c:v>
                </c:pt>
                <c:pt idx="104">
                  <c:v>140</c:v>
                </c:pt>
                <c:pt idx="105">
                  <c:v>105</c:v>
                </c:pt>
                <c:pt idx="106">
                  <c:v>125</c:v>
                </c:pt>
                <c:pt idx="107">
                  <c:v>114</c:v>
                </c:pt>
                <c:pt idx="108">
                  <c:v>102</c:v>
                </c:pt>
                <c:pt idx="109">
                  <c:v>68</c:v>
                </c:pt>
                <c:pt idx="110">
                  <c:v>71</c:v>
                </c:pt>
                <c:pt idx="111">
                  <c:v>107</c:v>
                </c:pt>
                <c:pt idx="112">
                  <c:v>96</c:v>
                </c:pt>
                <c:pt idx="113">
                  <c:v>84</c:v>
                </c:pt>
                <c:pt idx="114">
                  <c:v>98</c:v>
                </c:pt>
                <c:pt idx="115">
                  <c:v>148</c:v>
                </c:pt>
                <c:pt idx="116">
                  <c:v>81</c:v>
                </c:pt>
                <c:pt idx="117">
                  <c:v>132</c:v>
                </c:pt>
                <c:pt idx="118">
                  <c:v>71</c:v>
                </c:pt>
                <c:pt idx="119">
                  <c:v>75</c:v>
                </c:pt>
                <c:pt idx="120">
                  <c:v>98</c:v>
                </c:pt>
                <c:pt idx="121">
                  <c:v>126</c:v>
                </c:pt>
                <c:pt idx="122">
                  <c:v>50</c:v>
                </c:pt>
                <c:pt idx="123">
                  <c:v>77</c:v>
                </c:pt>
                <c:pt idx="124">
                  <c:v>76</c:v>
                </c:pt>
                <c:pt idx="125">
                  <c:v>112</c:v>
                </c:pt>
                <c:pt idx="126">
                  <c:v>143</c:v>
                </c:pt>
                <c:pt idx="127">
                  <c:v>93</c:v>
                </c:pt>
                <c:pt idx="128">
                  <c:v>75</c:v>
                </c:pt>
                <c:pt idx="129">
                  <c:v>108</c:v>
                </c:pt>
                <c:pt idx="130">
                  <c:v>148</c:v>
                </c:pt>
                <c:pt idx="131">
                  <c:v>99</c:v>
                </c:pt>
                <c:pt idx="132">
                  <c:v>209</c:v>
                </c:pt>
                <c:pt idx="133">
                  <c:v>191</c:v>
                </c:pt>
                <c:pt idx="134">
                  <c:v>95</c:v>
                </c:pt>
                <c:pt idx="135">
                  <c:v>155</c:v>
                </c:pt>
                <c:pt idx="136">
                  <c:v>69</c:v>
                </c:pt>
                <c:pt idx="137">
                  <c:v>76</c:v>
                </c:pt>
                <c:pt idx="138">
                  <c:v>77</c:v>
                </c:pt>
                <c:pt idx="139">
                  <c:v>170</c:v>
                </c:pt>
              </c:numCache>
            </c:numRef>
          </c:yVal>
          <c:smooth val="0"/>
          <c:extLst>
            <c:ext xmlns:c16="http://schemas.microsoft.com/office/drawing/2014/chart" uri="{C3380CC4-5D6E-409C-BE32-E72D297353CC}">
              <c16:uniqueId val="{00000000-28CA-40AA-B24B-02D5F97C8B4D}"/>
            </c:ext>
          </c:extLst>
        </c:ser>
        <c:dLbls>
          <c:showLegendKey val="0"/>
          <c:showVal val="0"/>
          <c:showCatName val="0"/>
          <c:showSerName val="0"/>
          <c:showPercent val="0"/>
          <c:showBubbleSize val="0"/>
        </c:dLbls>
        <c:axId val="1478252128"/>
        <c:axId val="1528984448"/>
      </c:scatterChart>
      <c:valAx>
        <c:axId val="1478252128"/>
        <c:scaling>
          <c:orientation val="minMax"/>
        </c:scaling>
        <c:delete val="0"/>
        <c:axPos val="b"/>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528984448"/>
        <c:crosses val="autoZero"/>
        <c:crossBetween val="midCat"/>
      </c:valAx>
      <c:valAx>
        <c:axId val="1528984448"/>
        <c:scaling>
          <c:orientation val="minMax"/>
        </c:scaling>
        <c:delete val="0"/>
        <c:axPos val="l"/>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478252128"/>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a:glow rad="101600">
        <a:schemeClr val="accent1">
          <a:satMod val="175000"/>
          <a:alpha val="40000"/>
        </a:schemeClr>
      </a:glow>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'EDA 7'!$A$6:$B$117</cx:f>
        <cx:lvl ptCount="112">
          <cx:pt idx="0">Action</cx:pt>
          <cx:pt idx="1">Animation</cx:pt>
          <cx:pt idx="2">Children</cx:pt>
          <cx:pt idx="3">Classics</cx:pt>
          <cx:pt idx="4">Comedy</cx:pt>
          <cx:pt idx="5">Documentary</cx:pt>
          <cx:pt idx="6">Drama</cx:pt>
          <cx:pt idx="7">Family</cx:pt>
          <cx:pt idx="8">Foreign</cx:pt>
          <cx:pt idx="9">Games</cx:pt>
          <cx:pt idx="10">Horror</cx:pt>
          <cx:pt idx="11">Music</cx:pt>
          <cx:pt idx="12">New</cx:pt>
          <cx:pt idx="13">Sci-Fi</cx:pt>
          <cx:pt idx="14">Sports</cx:pt>
          <cx:pt idx="15">Travel</cx:pt>
          <cx:pt idx="16">Action</cx:pt>
          <cx:pt idx="17">Animation</cx:pt>
          <cx:pt idx="18">Children</cx:pt>
          <cx:pt idx="19">Classics</cx:pt>
          <cx:pt idx="20">Comedy</cx:pt>
          <cx:pt idx="21">Documentary</cx:pt>
          <cx:pt idx="22">Drama</cx:pt>
          <cx:pt idx="23">Family</cx:pt>
          <cx:pt idx="24">Foreign</cx:pt>
          <cx:pt idx="25">Games</cx:pt>
          <cx:pt idx="26">Horror</cx:pt>
          <cx:pt idx="27">Music</cx:pt>
          <cx:pt idx="28">New</cx:pt>
          <cx:pt idx="29">Sci-Fi</cx:pt>
          <cx:pt idx="30">Sports</cx:pt>
          <cx:pt idx="31">Travel</cx:pt>
          <cx:pt idx="32">Action</cx:pt>
          <cx:pt idx="33">Animation</cx:pt>
          <cx:pt idx="34">Children</cx:pt>
          <cx:pt idx="35">Classics</cx:pt>
          <cx:pt idx="36">Comedy</cx:pt>
          <cx:pt idx="37">Documentary</cx:pt>
          <cx:pt idx="38">Drama</cx:pt>
          <cx:pt idx="39">Family</cx:pt>
          <cx:pt idx="40">Foreign</cx:pt>
          <cx:pt idx="41">Games</cx:pt>
          <cx:pt idx="42">Horror</cx:pt>
          <cx:pt idx="43">Music</cx:pt>
          <cx:pt idx="44">New</cx:pt>
          <cx:pt idx="45">Sci-Fi</cx:pt>
          <cx:pt idx="46">Sports</cx:pt>
          <cx:pt idx="47">Travel</cx:pt>
          <cx:pt idx="48">Action</cx:pt>
          <cx:pt idx="49">Animation</cx:pt>
          <cx:pt idx="50">Children</cx:pt>
          <cx:pt idx="51">Classics</cx:pt>
          <cx:pt idx="52">Comedy</cx:pt>
          <cx:pt idx="53">Documentary</cx:pt>
          <cx:pt idx="54">Drama</cx:pt>
          <cx:pt idx="55">Family</cx:pt>
          <cx:pt idx="56">Foreign</cx:pt>
          <cx:pt idx="57">Games</cx:pt>
          <cx:pt idx="58">Horror</cx:pt>
          <cx:pt idx="59">Music</cx:pt>
          <cx:pt idx="60">New</cx:pt>
          <cx:pt idx="61">Sci-Fi</cx:pt>
          <cx:pt idx="62">Sports</cx:pt>
          <cx:pt idx="63">Travel</cx:pt>
          <cx:pt idx="64">Action</cx:pt>
          <cx:pt idx="65">Animation</cx:pt>
          <cx:pt idx="66">Children</cx:pt>
          <cx:pt idx="67">Classics</cx:pt>
          <cx:pt idx="68">Comedy</cx:pt>
          <cx:pt idx="69">Documentary</cx:pt>
          <cx:pt idx="70">Drama</cx:pt>
          <cx:pt idx="71">Family</cx:pt>
          <cx:pt idx="72">Foreign</cx:pt>
          <cx:pt idx="73">Games</cx:pt>
          <cx:pt idx="74">Horror</cx:pt>
          <cx:pt idx="75">Music</cx:pt>
          <cx:pt idx="76">New</cx:pt>
          <cx:pt idx="77">Sci-Fi</cx:pt>
          <cx:pt idx="78">Sports</cx:pt>
          <cx:pt idx="79">Travel</cx:pt>
          <cx:pt idx="80">Action</cx:pt>
          <cx:pt idx="81">Animation</cx:pt>
          <cx:pt idx="82">Children</cx:pt>
          <cx:pt idx="83">Classics</cx:pt>
          <cx:pt idx="84">Comedy</cx:pt>
          <cx:pt idx="85">Documentary</cx:pt>
          <cx:pt idx="86">Drama</cx:pt>
          <cx:pt idx="87">Family</cx:pt>
          <cx:pt idx="88">Foreign</cx:pt>
          <cx:pt idx="89">Games</cx:pt>
          <cx:pt idx="90">Horror</cx:pt>
          <cx:pt idx="91">Music</cx:pt>
          <cx:pt idx="92">New</cx:pt>
          <cx:pt idx="93">Sci-Fi</cx:pt>
          <cx:pt idx="94">Sports</cx:pt>
          <cx:pt idx="95">Travel</cx:pt>
          <cx:pt idx="96">Action</cx:pt>
          <cx:pt idx="97">Animation</cx:pt>
          <cx:pt idx="98">Children</cx:pt>
          <cx:pt idx="99">Classics</cx:pt>
          <cx:pt idx="100">Comedy</cx:pt>
          <cx:pt idx="101">Documentary</cx:pt>
          <cx:pt idx="102">Drama</cx:pt>
          <cx:pt idx="103">Family</cx:pt>
          <cx:pt idx="104">Foreign</cx:pt>
          <cx:pt idx="105">Games</cx:pt>
          <cx:pt idx="106">Horror</cx:pt>
          <cx:pt idx="107">Music</cx:pt>
          <cx:pt idx="108">New</cx:pt>
          <cx:pt idx="109">Sci-Fi</cx:pt>
          <cx:pt idx="110">Sports</cx:pt>
          <cx:pt idx="111">Travel</cx:pt>
        </cx:lvl>
        <cx:lvl ptCount="112">
          <cx:pt idx="0">Africa</cx:pt>
          <cx:pt idx="1">Africa</cx:pt>
          <cx:pt idx="2">Africa</cx:pt>
          <cx:pt idx="3">Africa</cx:pt>
          <cx:pt idx="4">Africa</cx:pt>
          <cx:pt idx="5">Africa</cx:pt>
          <cx:pt idx="6">Africa</cx:pt>
          <cx:pt idx="7">Africa</cx:pt>
          <cx:pt idx="8">Africa</cx:pt>
          <cx:pt idx="9">Africa</cx:pt>
          <cx:pt idx="10">Africa</cx:pt>
          <cx:pt idx="11">Africa</cx:pt>
          <cx:pt idx="12">Africa</cx:pt>
          <cx:pt idx="13">Africa</cx:pt>
          <cx:pt idx="14">Africa</cx:pt>
          <cx:pt idx="15">Africa</cx:pt>
          <cx:pt idx="16">Asia</cx:pt>
          <cx:pt idx="17">Asia</cx:pt>
          <cx:pt idx="18">Asia</cx:pt>
          <cx:pt idx="19">Asia</cx:pt>
          <cx:pt idx="20">Asia</cx:pt>
          <cx:pt idx="21">Asia</cx:pt>
          <cx:pt idx="22">Asia</cx:pt>
          <cx:pt idx="23">Asia</cx:pt>
          <cx:pt idx="24">Asia</cx:pt>
          <cx:pt idx="25">Asia</cx:pt>
          <cx:pt idx="26">Asia</cx:pt>
          <cx:pt idx="27">Asia</cx:pt>
          <cx:pt idx="28">Asia</cx:pt>
          <cx:pt idx="29">Asia</cx:pt>
          <cx:pt idx="30">Asia</cx:pt>
          <cx:pt idx="31">Asia</cx:pt>
          <cx:pt idx="32">Europe</cx:pt>
          <cx:pt idx="33">Europe</cx:pt>
          <cx:pt idx="34">Europe</cx:pt>
          <cx:pt idx="35">Europe</cx:pt>
          <cx:pt idx="36">Europe</cx:pt>
          <cx:pt idx="37">Europe</cx:pt>
          <cx:pt idx="38">Europe</cx:pt>
          <cx:pt idx="39">Europe</cx:pt>
          <cx:pt idx="40">Europe</cx:pt>
          <cx:pt idx="41">Europe</cx:pt>
          <cx:pt idx="42">Europe</cx:pt>
          <cx:pt idx="43">Europe</cx:pt>
          <cx:pt idx="44">Europe</cx:pt>
          <cx:pt idx="45">Europe</cx:pt>
          <cx:pt idx="46">Europe</cx:pt>
          <cx:pt idx="47">Europe</cx:pt>
          <cx:pt idx="48">North america</cx:pt>
          <cx:pt idx="49">North america</cx:pt>
          <cx:pt idx="50">North america</cx:pt>
          <cx:pt idx="51">North america</cx:pt>
          <cx:pt idx="52">North america</cx:pt>
          <cx:pt idx="53">North america</cx:pt>
          <cx:pt idx="54">North america</cx:pt>
          <cx:pt idx="55">North america</cx:pt>
          <cx:pt idx="56">North america</cx:pt>
          <cx:pt idx="57">North america</cx:pt>
          <cx:pt idx="58">North america</cx:pt>
          <cx:pt idx="59">North america</cx:pt>
          <cx:pt idx="60">North america</cx:pt>
          <cx:pt idx="61">North america</cx:pt>
          <cx:pt idx="62">North america</cx:pt>
          <cx:pt idx="63">North america</cx:pt>
          <cx:pt idx="64">Oceania</cx:pt>
          <cx:pt idx="65">Oceania</cx:pt>
          <cx:pt idx="66">Oceania</cx:pt>
          <cx:pt idx="67">Oceania</cx:pt>
          <cx:pt idx="68">Oceania</cx:pt>
          <cx:pt idx="69">Oceania</cx:pt>
          <cx:pt idx="70">Oceania</cx:pt>
          <cx:pt idx="71">Oceania</cx:pt>
          <cx:pt idx="72">Oceania</cx:pt>
          <cx:pt idx="73">Oceania</cx:pt>
          <cx:pt idx="74">Oceania</cx:pt>
          <cx:pt idx="75">Oceania</cx:pt>
          <cx:pt idx="76">Oceania</cx:pt>
          <cx:pt idx="77">Oceania</cx:pt>
          <cx:pt idx="78">Oceania</cx:pt>
          <cx:pt idx="79">Oceania</cx:pt>
          <cx:pt idx="80">others</cx:pt>
          <cx:pt idx="81">others</cx:pt>
          <cx:pt idx="82">others</cx:pt>
          <cx:pt idx="83">others</cx:pt>
          <cx:pt idx="84">others</cx:pt>
          <cx:pt idx="85">others</cx:pt>
          <cx:pt idx="86">others</cx:pt>
          <cx:pt idx="87">others</cx:pt>
          <cx:pt idx="88">others</cx:pt>
          <cx:pt idx="89">others</cx:pt>
          <cx:pt idx="90">others</cx:pt>
          <cx:pt idx="91">others</cx:pt>
          <cx:pt idx="92">others</cx:pt>
          <cx:pt idx="93">others</cx:pt>
          <cx:pt idx="94">others</cx:pt>
          <cx:pt idx="95">others</cx:pt>
          <cx:pt idx="96">South america</cx:pt>
          <cx:pt idx="97">South america</cx:pt>
          <cx:pt idx="98">South america</cx:pt>
          <cx:pt idx="99">South america</cx:pt>
          <cx:pt idx="100">South america</cx:pt>
          <cx:pt idx="101">South america</cx:pt>
          <cx:pt idx="102">South america</cx:pt>
          <cx:pt idx="103">South america</cx:pt>
          <cx:pt idx="104">South america</cx:pt>
          <cx:pt idx="105">South america</cx:pt>
          <cx:pt idx="106">South america</cx:pt>
          <cx:pt idx="107">South america</cx:pt>
          <cx:pt idx="108">South america</cx:pt>
          <cx:pt idx="109">South america</cx:pt>
          <cx:pt idx="110">South america</cx:pt>
          <cx:pt idx="111">South america</cx:pt>
        </cx:lvl>
      </cx:strDim>
      <cx:numDim type="size">
        <cx:f>'EDA 7'!$C$6:$C$117</cx:f>
        <cx:lvl ptCount="112" formatCode="General">
          <cx:pt idx="0">80</cx:pt>
          <cx:pt idx="1">86</cx:pt>
          <cx:pt idx="2">70</cx:pt>
          <cx:pt idx="3">64</cx:pt>
          <cx:pt idx="4">84</cx:pt>
          <cx:pt idx="5">87</cx:pt>
          <cx:pt idx="6">65</cx:pt>
          <cx:pt idx="7">71</cx:pt>
          <cx:pt idx="8">98</cx:pt>
          <cx:pt idx="9">84</cx:pt>
          <cx:pt idx="10">73</cx:pt>
          <cx:pt idx="11">79</cx:pt>
          <cx:pt idx="12">70</cx:pt>
          <cx:pt idx="13">98</cx:pt>
          <cx:pt idx="14">89</cx:pt>
          <cx:pt idx="15">66</cx:pt>
          <cx:pt idx="16">458</cx:pt>
          <cx:pt idx="17">465</cx:pt>
          <cx:pt idx="18">411</cx:pt>
          <cx:pt idx="19">398</cx:pt>
          <cx:pt idx="20">384</cx:pt>
          <cx:pt idx="21">433</cx:pt>
          <cx:pt idx="22">451</cx:pt>
          <cx:pt idx="23">434</cx:pt>
          <cx:pt idx="24">408</cx:pt>
          <cx:pt idx="25">379</cx:pt>
          <cx:pt idx="26">346</cx:pt>
          <cx:pt idx="27">318</cx:pt>
          <cx:pt idx="28">393</cx:pt>
          <cx:pt idx="29">442</cx:pt>
          <cx:pt idx="30">455</cx:pt>
          <cx:pt idx="31">318</cx:pt>
          <cx:pt idx="32">219</cx:pt>
          <cx:pt idx="33">202</cx:pt>
          <cx:pt idx="34">164</cx:pt>
          <cx:pt idx="35">179</cx:pt>
          <cx:pt idx="36">168</cx:pt>
          <cx:pt idx="37">168</cx:pt>
          <cx:pt idx="38">178</cx:pt>
          <cx:pt idx="39">204</cx:pt>
          <cx:pt idx="40">162</cx:pt>
          <cx:pt idx="41">184</cx:pt>
          <cx:pt idx="42">127</cx:pt>
          <cx:pt idx="43">140</cx:pt>
          <cx:pt idx="44">174</cx:pt>
          <cx:pt idx="45">180</cx:pt>
          <cx:pt idx="46">223</cx:pt>
          <cx:pt idx="47">160</cx:pt>
          <cx:pt idx="48">72</cx:pt>
          <cx:pt idx="49">91</cx:pt>
          <cx:pt idx="50">67</cx:pt>
          <cx:pt idx="51">62</cx:pt>
          <cx:pt idx="52">72</cx:pt>
          <cx:pt idx="53">83</cx:pt>
          <cx:pt idx="54">84</cx:pt>
          <cx:pt idx="55">80</cx:pt>
          <cx:pt idx="56">74</cx:pt>
          <cx:pt idx="57">70</cx:pt>
          <cx:pt idx="58">70</cx:pt>
          <cx:pt idx="59">63</cx:pt>
          <cx:pt idx="60">64</cx:pt>
          <cx:pt idx="61">78</cx:pt>
          <cx:pt idx="62">84</cx:pt>
          <cx:pt idx="63">43</cx:pt>
          <cx:pt idx="64">8</cx:pt>
          <cx:pt idx="65">5</cx:pt>
          <cx:pt idx="66">7</cx:pt>
          <cx:pt idx="67">10</cx:pt>
          <cx:pt idx="68">7</cx:pt>
          <cx:pt idx="69">7</cx:pt>
          <cx:pt idx="70">7</cx:pt>
          <cx:pt idx="71">4</cx:pt>
          <cx:pt idx="72">7</cx:pt>
          <cx:pt idx="73">7</cx:pt>
          <cx:pt idx="74">4</cx:pt>
          <cx:pt idx="75">6</cx:pt>
          <cx:pt idx="76">10</cx:pt>
          <cx:pt idx="77">10</cx:pt>
          <cx:pt idx="78">13</cx:pt>
          <cx:pt idx="79">10</cx:pt>
          <cx:pt idx="80">152</cx:pt>
          <cx:pt idx="81">191</cx:pt>
          <cx:pt idx="82">142</cx:pt>
          <cx:pt idx="83">134</cx:pt>
          <cx:pt idx="84">133</cx:pt>
          <cx:pt idx="85">144</cx:pt>
          <cx:pt idx="86">169</cx:pt>
          <cx:pt idx="87">184</cx:pt>
          <cx:pt idx="88">183</cx:pt>
          <cx:pt idx="89">149</cx:pt>
          <cx:pt idx="90">127</cx:pt>
          <cx:pt idx="91">137</cx:pt>
          <cx:pt idx="92">131</cx:pt>
          <cx:pt idx="93">161</cx:pt>
          <cx:pt idx="94">182</cx:pt>
          <cx:pt idx="95">136</cx:pt>
          <cx:pt idx="96">123</cx:pt>
          <cx:pt idx="97">126</cx:pt>
          <cx:pt idx="98">84</cx:pt>
          <cx:pt idx="99">92</cx:pt>
          <cx:pt idx="100">93</cx:pt>
          <cx:pt idx="101">128</cx:pt>
          <cx:pt idx="102">106</cx:pt>
          <cx:pt idx="103">119</cx:pt>
          <cx:pt idx="104">101</cx:pt>
          <cx:pt idx="105">96</cx:pt>
          <cx:pt idx="106">99</cx:pt>
          <cx:pt idx="107">87</cx:pt>
          <cx:pt idx="108">98</cx:pt>
          <cx:pt idx="109">132</cx:pt>
          <cx:pt idx="110">133</cx:pt>
          <cx:pt idx="111">104</cx:pt>
        </cx:lvl>
      </cx:numDim>
    </cx:data>
  </cx:chartData>
  <cx:chart>
    <cx:title pos="t" align="ctr" overlay="0">
      <cx:tx>
        <cx:rich>
          <a:bodyPr rot="0" spcFirstLastPara="1" vertOverflow="ellipsis" vert="horz" wrap="square" lIns="38100" tIns="19050" rIns="38100" bIns="19050" anchor="ctr" anchorCtr="1" compatLnSpc="0"/>
          <a:lstStyle/>
          <a:p>
            <a:pPr algn="ctr" rtl="0">
              <a:defRPr sz="1400" b="0" i="0" u="none" strike="noStrike" kern="1200" spc="0" baseline="0">
                <a:solidFill>
                  <a:sysClr val="windowText" lastClr="000000">
                    <a:lumMod val="65000"/>
                    <a:lumOff val="35000"/>
                  </a:sysClr>
                </a:solidFill>
                <a:latin typeface="+mn-lt"/>
                <a:ea typeface="+mn-ea"/>
                <a:cs typeface="+mn-cs"/>
              </a:defRPr>
            </a:pPr>
            <a:r>
              <a:rPr kumimoji="0" lang="en-US" sz="1400" b="0" i="0" u="none" strike="noStrike" kern="1200" cap="none" spc="0" normalizeH="0" baseline="0" noProof="0" dirty="0" err="1">
                <a:ln>
                  <a:noFill/>
                </a:ln>
                <a:solidFill>
                  <a:schemeClr val="tx1"/>
                </a:solidFill>
                <a:effectLst/>
                <a:uLnTx/>
                <a:uFillTx/>
                <a:latin typeface="Calibri" panose="020F0502020204030204"/>
              </a:rPr>
              <a:t>Rental_Count</a:t>
            </a:r>
            <a:endParaRPr kumimoji="0" lang="en-US" sz="1400" b="0" i="0" u="none" strike="noStrike" kern="1200" cap="none" spc="0" normalizeH="0" baseline="0" noProof="0" dirty="0">
              <a:ln>
                <a:noFill/>
              </a:ln>
              <a:solidFill>
                <a:schemeClr val="tx1"/>
              </a:solidFill>
              <a:effectLst/>
              <a:uLnTx/>
              <a:uFillTx/>
              <a:latin typeface="Calibri" panose="020F0502020204030204"/>
            </a:endParaRPr>
          </a:p>
        </cx:rich>
      </cx:tx>
      <cx:spPr>
        <a:noFill/>
        <a:effectLst>
          <a:glow rad="63500">
            <a:schemeClr val="accent5">
              <a:satMod val="175000"/>
              <a:alpha val="40000"/>
            </a:schemeClr>
          </a:glow>
        </a:effectLst>
      </cx:spPr>
    </cx:title>
    <cx:plotArea>
      <cx:plotAreaRegion>
        <cx:series layoutId="treemap" uniqueId="{75D5A4A3-7170-4CBE-AC92-8C6BA77B84C4}">
          <cx:tx>
            <cx:txData>
              <cx:f>'EDA 7'!$C$5</cx:f>
              <cx:v>Rental_Count</cx:v>
            </cx:txData>
          </cx:tx>
          <cx:dataLabels pos="inEnd">
            <cx:visibility seriesName="0" categoryName="1" value="1"/>
            <cx:separator>
</cx:separator>
          </cx:dataLabels>
          <cx:dataId val="0"/>
          <cx:layoutPr>
            <cx:parentLabelLayout val="overlapping"/>
          </cx:layoutPr>
        </cx:series>
      </cx:plotAreaRegion>
    </cx:plotArea>
    <cx:legend pos="b" align="ctr" overlay="0"/>
  </cx:chart>
  <cx:spPr>
    <a:effectLst>
      <a:glow rad="101600">
        <a:schemeClr val="accent1">
          <a:satMod val="175000"/>
          <a:alpha val="40000"/>
        </a:schemeClr>
      </a:glow>
    </a:effectLst>
  </cx:spPr>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45">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3"/>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dk1">
            <a:lumMod val="65000"/>
            <a:lumOff val="35000"/>
            <a:alpha val="75000"/>
          </a:schemeClr>
        </a:solidFill>
        <a:round/>
      </a:ln>
    </cs:spPr>
  </cs:gridlineMajor>
  <cs:gridlineMinor>
    <cs:lnRef idx="0"/>
    <cs:fillRef idx="0"/>
    <cs:effectRef idx="0"/>
    <cs:fontRef idx="minor">
      <a:schemeClr val="tx1"/>
    </cs:fontRef>
    <cs:spPr>
      <a:ln w="9525" cap="flat" cmpd="sng" algn="ctr">
        <a:solidFill>
          <a:schemeClr val="dk1">
            <a:lumMod val="65000"/>
            <a:lumOff val="35000"/>
            <a:alpha val="25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900" kern="1200"/>
    <cs:bodyPr/>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415">
  <cs:axisTitle>
    <cs:lnRef idx="0"/>
    <cs:fillRef idx="0"/>
    <cs:effectRef idx="0"/>
    <cs:fontRef idx="minor">
      <a:schemeClr val="lt1">
        <a:lumMod val="95000"/>
      </a:schemeClr>
    </cs:fontRef>
    <cs:spPr>
      <a:solidFill>
        <a:schemeClr val="bg1">
          <a:lumMod val="65000"/>
        </a:schemeClr>
      </a:solidFill>
      <a:ln>
        <a:solidFill>
          <a:schemeClr val="tx1"/>
        </a:solidFill>
      </a:ln>
    </cs:spPr>
    <cs:defRPr sz="1197"/>
  </cs:axisTitle>
  <cs:category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1197"/>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cs:chartArea>
  <cs:dataLabel>
    <cs:lnRef idx="0"/>
    <cs:fillRef idx="0"/>
    <cs:effectRef idx="0"/>
    <cs:fontRef idx="minor">
      <a:schemeClr val="lt1">
        <a:lumMod val="9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lt1"/>
    </cs:fontRef>
    <cs:spPr>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ln>
        <a:solidFill>
          <a:schemeClr val="tx1"/>
        </a:solidFill>
      </a:ln>
    </cs:spPr>
  </cs:dataPoint>
  <cs:dataPoint3D>
    <cs:lnRef idx="0"/>
    <cs:fillRef idx="0">
      <cs:styleClr val="auto"/>
    </cs:fillRef>
    <cs:effectRef idx="0"/>
    <cs:fontRef idx="minor">
      <a:schemeClr val="lt1"/>
    </cs:fontRef>
    <cs:spPr>
      <a:solidFill>
        <a:schemeClr val="phClr"/>
      </a:solidFill>
    </cs:spPr>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fillRef idx="0">
      <cs:styleClr val="auto"/>
    </cs:fillRef>
    <cs:effectRef idx="0"/>
    <cs:fontRef idx="minor">
      <a:schemeClr val="lt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lt1"/>
    </cs:fontRef>
    <cs:spPr>
      <a:ln w="28575" cap="rnd">
        <a:solidFill>
          <a:schemeClr val="phClr"/>
        </a:solidFill>
        <a:round/>
      </a:ln>
    </cs:spPr>
  </cs:dataPointWireframe>
  <cs:dataTable>
    <cs:lnRef idx="0"/>
    <cs:fillRef idx="0"/>
    <cs:effectRef idx="0"/>
    <cs:fontRef idx="minor">
      <a:schemeClr val="lt1">
        <a:lumMod val="95000"/>
      </a:schemeClr>
    </cs:fontRef>
    <cs:spPr>
      <a:ln w="9525">
        <a:solidFill>
          <a:schemeClr val="lt1">
            <a:lumMod val="95000"/>
            <a:alpha val="54000"/>
          </a:schemeClr>
        </a:solidFill>
      </a:ln>
    </cs:spPr>
    <cs:defRPr sz="1197"/>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10000"/>
            <a:lumOff val="1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95000"/>
      </a:schemeClr>
    </cs:fontRef>
    <cs:defRPr sz="1197"/>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1197"/>
  </cs:seriesAxis>
  <cs:seriesLine>
    <cs:lnRef idx="0"/>
    <cs:fillRef idx="0"/>
    <cs:effectRef idx="0"/>
    <cs:fontRef idx="minor">
      <a:schemeClr val="lt1"/>
    </cs:fontRef>
    <cs:spPr>
      <a:ln w="9525" cap="flat">
        <a:solidFill>
          <a:srgbClr val="D9D9D9"/>
        </a:solidFill>
        <a:round/>
      </a:ln>
    </cs:spPr>
  </cs:seriesLine>
  <cs:title>
    <cs:lnRef idx="0"/>
    <cs:fillRef idx="0"/>
    <cs:effectRef idx="0"/>
    <cs:fontRef idx="minor">
      <a:schemeClr val="lt1">
        <a:lumMod val="95000"/>
      </a:schemeClr>
    </cs:fontRef>
    <cs:defRPr sz="2128" b="1" spc="10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prstDash val="sysDash"/>
      </a:ln>
    </cs:spPr>
  </cs:trendline>
  <cs:trendlineLabel>
    <cs:lnRef idx="0"/>
    <cs:fillRef idx="0"/>
    <cs:effectRef idx="0"/>
    <cs:fontRef idx="minor">
      <a:schemeClr val="lt1">
        <a:lumMod val="95000"/>
      </a:schemeClr>
    </cs:fontRef>
    <cs:defRPr sz="1197"/>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95000"/>
      </a:schemeClr>
    </cs:fontRef>
    <cs:defRPr sz="1197"/>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245">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3"/>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dk1">
            <a:lumMod val="65000"/>
            <a:lumOff val="35000"/>
            <a:alpha val="75000"/>
          </a:schemeClr>
        </a:solidFill>
        <a:round/>
      </a:ln>
    </cs:spPr>
  </cs:gridlineMajor>
  <cs:gridlineMinor>
    <cs:lnRef idx="0"/>
    <cs:fillRef idx="0"/>
    <cs:effectRef idx="0"/>
    <cs:fontRef idx="minor">
      <a:schemeClr val="tx1"/>
    </cs:fontRef>
    <cs:spPr>
      <a:ln w="9525" cap="flat" cmpd="sng" algn="ctr">
        <a:solidFill>
          <a:schemeClr val="dk1">
            <a:lumMod val="65000"/>
            <a:lumOff val="35000"/>
            <a:alpha val="25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900" kern="1200"/>
    <cs:bodyPr/>
  </cs:valueAxis>
  <cs:wall>
    <cs:lnRef idx="0"/>
    <cs:fillRef idx="0"/>
    <cs:effectRef idx="0"/>
    <cs:fontRef idx="minor">
      <a:schemeClr val="dk1"/>
    </cs:fontRef>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4.png>
</file>

<file path=ppt/media/image5.png>
</file>

<file path=ppt/media/image6.png>
</file>

<file path=ppt/media/image7.png>
</file>

<file path=ppt/media/image70.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663BBFF-77C1-4BF1-A3B2-2505841100BA}" type="datetimeFigureOut">
              <a:rPr lang="en-US" dirty="0"/>
              <a:t>11/8/2023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C93879-1153-42D3-8EC7-7A3CC94658D3}"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2E1496-D8B1-4FDC-98A5-AD2561A2EE12}"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AD3855-5B08-4570-810C-DE4498675D2C}"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5FC1B1A-3400-4A09-B018-5620D6ADA4AF}"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33EE65E-8B04-4250-B4A9-5C65F355F1A2}" type="datetimeFigureOut">
              <a:rPr lang="en-US" dirty="0"/>
              <a:t>11/8/2023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4F5881F-8E44-4F15-AB98-80B7869E49CA}" type="datetimeFigureOut">
              <a:rPr lang="en-US" dirty="0"/>
              <a:t>11/8/2023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7D2069-43FA-49C5-9F0E-58E1EB237AEF}" type="datetimeFigureOut">
              <a:rPr lang="en-US" dirty="0"/>
              <a:t>11/8/2023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C05854CA-19F4-4771-B6A2-DA5C0742B220}" type="datetimeFigureOut">
              <a:rPr lang="en-US" dirty="0"/>
              <a:t>11/8/2023</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ED2BB1-BB31-4EB8-A961-18800A74EAA8}" type="datetimeFigureOut">
              <a:rPr lang="en-US" dirty="0"/>
              <a:t>11/8/2023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40B886-74BB-4D5E-9EA9-584482FE40E6}" type="datetimeFigureOut">
              <a:rPr lang="en-US" dirty="0"/>
              <a:t>11/8/2023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CA4CCD1-3502-4C30-947C-75FC88992007}"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0B797A-E8AF-4231-9C64-308C5BB9ED3E}" type="datetimeFigureOut">
              <a:rPr lang="en-US" dirty="0"/>
              <a:t>11/8/2023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B24146-07E2-48CA-8629-5887ED47FCDB}" type="datetimeFigureOut">
              <a:rPr lang="en-US" dirty="0"/>
              <a:t>11/8/2023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D407E718-B4F0-433E-A285-0013249184C0}" type="datetimeFigureOut">
              <a:rPr lang="en-US" dirty="0"/>
              <a:t>11/8/2023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8E44C4-3D72-4D6E-86A4-F5491DC49E6D}"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6B8EA14-E6AC-4B59-973C-7A06B0EDE3E3}" type="datetimeFigureOut">
              <a:rPr lang="en-US" dirty="0"/>
              <a:t>11/8/2023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3BB3B3F-C0CE-47CB-BCED-F49A710726FF}" type="datetimeFigureOut">
              <a:rPr lang="en-US" dirty="0"/>
              <a:t>11/8/2023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70.png"/><Relationship Id="rId2" Type="http://schemas.microsoft.com/office/2014/relationships/chartEx" Target="../charts/chartEx1.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chart" Target="../charts/chart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6.xml"/><Relationship Id="rId1" Type="http://schemas.openxmlformats.org/officeDocument/2006/relationships/themeOverride" Target="../theme/themeOverride1.xm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6.xml"/><Relationship Id="rId1" Type="http://schemas.openxmlformats.org/officeDocument/2006/relationships/themeOverride" Target="../theme/themeOverride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D6CAE-1408-7EC0-C2D3-39D2511FC467}"/>
              </a:ext>
            </a:extLst>
          </p:cNvPr>
          <p:cNvSpPr>
            <a:spLocks noGrp="1"/>
          </p:cNvSpPr>
          <p:nvPr>
            <p:ph type="ctrTitle"/>
          </p:nvPr>
        </p:nvSpPr>
        <p:spPr>
          <a:xfrm>
            <a:off x="-217714" y="2733709"/>
            <a:ext cx="9042170" cy="1373070"/>
          </a:xfrm>
        </p:spPr>
        <p:txBody>
          <a:bodyPr/>
          <a:lstStyle/>
          <a:p>
            <a:r>
              <a:rPr lang="en-US" dirty="0"/>
              <a:t>SAKILA DVD RENTAL STORE</a:t>
            </a:r>
          </a:p>
        </p:txBody>
      </p:sp>
      <p:pic>
        <p:nvPicPr>
          <p:cNvPr id="4" name="Picture 3">
            <a:extLst>
              <a:ext uri="{FF2B5EF4-FFF2-40B4-BE49-F238E27FC236}">
                <a16:creationId xmlns:a16="http://schemas.microsoft.com/office/drawing/2014/main" id="{4F9E91D7-D16D-43E3-6068-A7683450F2AB}"/>
              </a:ext>
            </a:extLst>
          </p:cNvPr>
          <p:cNvPicPr>
            <a:picLocks noChangeAspect="1"/>
          </p:cNvPicPr>
          <p:nvPr/>
        </p:nvPicPr>
        <p:blipFill>
          <a:blip r:embed="rId2"/>
          <a:stretch>
            <a:fillRect/>
          </a:stretch>
        </p:blipFill>
        <p:spPr>
          <a:xfrm>
            <a:off x="9984315" y="2683793"/>
            <a:ext cx="1472901" cy="1472901"/>
          </a:xfrm>
          <a:prstGeom prst="rect">
            <a:avLst/>
          </a:prstGeom>
          <a:effectLst>
            <a:outerShdw blurRad="63500" sx="102000" sy="102000" algn="ctr" rotWithShape="0">
              <a:prstClr val="black">
                <a:alpha val="40000"/>
              </a:prstClr>
            </a:outerShdw>
          </a:effectLst>
        </p:spPr>
      </p:pic>
      <p:sp>
        <p:nvSpPr>
          <p:cNvPr id="5" name="Subtitle 2">
            <a:extLst>
              <a:ext uri="{FF2B5EF4-FFF2-40B4-BE49-F238E27FC236}">
                <a16:creationId xmlns:a16="http://schemas.microsoft.com/office/drawing/2014/main" id="{A6D0EFB8-EF04-B05B-73FF-95C378C716C2}"/>
              </a:ext>
            </a:extLst>
          </p:cNvPr>
          <p:cNvSpPr txBox="1">
            <a:spLocks/>
          </p:cNvSpPr>
          <p:nvPr/>
        </p:nvSpPr>
        <p:spPr>
          <a:xfrm>
            <a:off x="832722" y="4546440"/>
            <a:ext cx="8144134" cy="477318"/>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CAPSTONE PROJECT - MOVIE RENTAL ANALYTICS</a:t>
            </a:r>
          </a:p>
        </p:txBody>
      </p:sp>
      <p:sp>
        <p:nvSpPr>
          <p:cNvPr id="3" name="Subtitle 2">
            <a:extLst>
              <a:ext uri="{FF2B5EF4-FFF2-40B4-BE49-F238E27FC236}">
                <a16:creationId xmlns:a16="http://schemas.microsoft.com/office/drawing/2014/main" id="{4DFD2C73-156B-C885-AFC4-F9199EAC2D32}"/>
              </a:ext>
            </a:extLst>
          </p:cNvPr>
          <p:cNvSpPr txBox="1">
            <a:spLocks/>
          </p:cNvSpPr>
          <p:nvPr/>
        </p:nvSpPr>
        <p:spPr>
          <a:xfrm>
            <a:off x="832722" y="5087309"/>
            <a:ext cx="8144134" cy="477318"/>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Developed &amp; Presented By </a:t>
            </a:r>
            <a:r>
              <a:rPr lang="en-US" dirty="0" err="1"/>
              <a:t>Biswarup</a:t>
            </a:r>
            <a:r>
              <a:rPr lang="en-US" dirty="0"/>
              <a:t> Dey</a:t>
            </a:r>
          </a:p>
        </p:txBody>
      </p:sp>
    </p:spTree>
    <p:extLst>
      <p:ext uri="{BB962C8B-B14F-4D97-AF65-F5344CB8AC3E}">
        <p14:creationId xmlns:p14="http://schemas.microsoft.com/office/powerpoint/2010/main" val="23958784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773083" y="960849"/>
            <a:ext cx="10645833" cy="632700"/>
          </a:xfrm>
        </p:spPr>
        <p:txBody>
          <a:bodyPr>
            <a:noAutofit/>
          </a:bodyPr>
          <a:lstStyle/>
          <a:p>
            <a:pPr algn="l"/>
            <a:r>
              <a:rPr lang="en-US" b="0" i="0" dirty="0">
                <a:effectLst/>
                <a:latin typeface="Plus Jakarta Sans"/>
              </a:rPr>
              <a:t>What is the distribution of staff by employment duration?</a:t>
            </a:r>
          </a:p>
        </p:txBody>
      </p:sp>
      <p:pic>
        <p:nvPicPr>
          <p:cNvPr id="5" name="Picture 4">
            <a:extLst>
              <a:ext uri="{FF2B5EF4-FFF2-40B4-BE49-F238E27FC236}">
                <a16:creationId xmlns:a16="http://schemas.microsoft.com/office/drawing/2014/main" id="{8FB22395-04B1-DEC3-0DEC-C5DD9DC77405}"/>
              </a:ext>
            </a:extLst>
          </p:cNvPr>
          <p:cNvPicPr>
            <a:picLocks noChangeAspect="1"/>
          </p:cNvPicPr>
          <p:nvPr/>
        </p:nvPicPr>
        <p:blipFill>
          <a:blip r:embed="rId2"/>
          <a:stretch>
            <a:fillRect/>
          </a:stretch>
        </p:blipFill>
        <p:spPr>
          <a:xfrm>
            <a:off x="6861418" y="3428999"/>
            <a:ext cx="4765469" cy="1916477"/>
          </a:xfrm>
          <a:prstGeom prst="rect">
            <a:avLst/>
          </a:prstGeom>
          <a:effectLst>
            <a:glow rad="101600">
              <a:schemeClr val="accent1">
                <a:satMod val="175000"/>
                <a:alpha val="40000"/>
              </a:schemeClr>
            </a:glow>
          </a:effectLst>
        </p:spPr>
      </p:pic>
      <p:sp>
        <p:nvSpPr>
          <p:cNvPr id="7" name="TextBox 6">
            <a:extLst>
              <a:ext uri="{FF2B5EF4-FFF2-40B4-BE49-F238E27FC236}">
                <a16:creationId xmlns:a16="http://schemas.microsoft.com/office/drawing/2014/main" id="{C98C2359-D7C7-A4ED-2554-C38A1F8FAD57}"/>
              </a:ext>
            </a:extLst>
          </p:cNvPr>
          <p:cNvSpPr txBox="1"/>
          <p:nvPr/>
        </p:nvSpPr>
        <p:spPr>
          <a:xfrm>
            <a:off x="649721" y="2647966"/>
            <a:ext cx="5647663" cy="3693319"/>
          </a:xfrm>
          <a:prstGeom prst="rect">
            <a:avLst/>
          </a:prstGeom>
          <a:noFill/>
        </p:spPr>
        <p:txBody>
          <a:bodyPr wrap="square">
            <a:spAutoFit/>
          </a:bodyPr>
          <a:lstStyle/>
          <a:p>
            <a:r>
              <a:rPr lang="en-US" dirty="0"/>
              <a:t>NOTE: There is no relevant data available in the given dataset to derive insight for the above problem statement. To find out staff performance we need data like customer feedback based on staffs, sales by staff, payment collection by staff, employment duration, working hours, etc.</a:t>
            </a:r>
          </a:p>
          <a:p>
            <a:endParaRPr lang="en-US" dirty="0"/>
          </a:p>
          <a:p>
            <a:r>
              <a:rPr lang="en-US" dirty="0"/>
              <a:t>So, I have derived the DVD collection for each store.</a:t>
            </a:r>
          </a:p>
          <a:p>
            <a:endParaRPr lang="en-US" dirty="0"/>
          </a:p>
          <a:p>
            <a:r>
              <a:rPr lang="en-US" dirty="0"/>
              <a:t>INSIGHT:</a:t>
            </a:r>
            <a:br>
              <a:rPr lang="en-US" dirty="0"/>
            </a:br>
            <a:r>
              <a:rPr lang="en-US" dirty="0"/>
              <a:t>Store 2 has roughly 2% more DVDs in inventory compared to store 1.</a:t>
            </a:r>
          </a:p>
          <a:p>
            <a:endParaRPr lang="en-US" dirty="0"/>
          </a:p>
        </p:txBody>
      </p:sp>
      <p:pic>
        <p:nvPicPr>
          <p:cNvPr id="3" name="Picture 2">
            <a:extLst>
              <a:ext uri="{FF2B5EF4-FFF2-40B4-BE49-F238E27FC236}">
                <a16:creationId xmlns:a16="http://schemas.microsoft.com/office/drawing/2014/main" id="{3C81ACDA-948C-E08A-C209-EB639FB1CB11}"/>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2618206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136035" y="760373"/>
            <a:ext cx="9613861" cy="1080938"/>
          </a:xfrm>
        </p:spPr>
        <p:txBody>
          <a:bodyPr/>
          <a:lstStyle/>
          <a:p>
            <a:pPr algn="l"/>
            <a:r>
              <a:rPr lang="en-US" b="0" i="0" dirty="0">
                <a:effectLst/>
                <a:latin typeface="Plus Jakarta Sans"/>
              </a:rPr>
              <a:t>How does the store performance vary by location?</a:t>
            </a:r>
          </a:p>
        </p:txBody>
      </p:sp>
      <p:pic>
        <p:nvPicPr>
          <p:cNvPr id="5" name="Picture 4">
            <a:extLst>
              <a:ext uri="{FF2B5EF4-FFF2-40B4-BE49-F238E27FC236}">
                <a16:creationId xmlns:a16="http://schemas.microsoft.com/office/drawing/2014/main" id="{EF692737-A053-CA51-6276-D9FF6FFF774E}"/>
              </a:ext>
            </a:extLst>
          </p:cNvPr>
          <p:cNvPicPr>
            <a:picLocks noChangeAspect="1"/>
          </p:cNvPicPr>
          <p:nvPr/>
        </p:nvPicPr>
        <p:blipFill>
          <a:blip r:embed="rId2"/>
          <a:stretch>
            <a:fillRect/>
          </a:stretch>
        </p:blipFill>
        <p:spPr>
          <a:xfrm>
            <a:off x="7325135" y="2260489"/>
            <a:ext cx="4377791" cy="4307652"/>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4B468871-5334-521E-59A4-C6B44E9782F2}"/>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B39BE319-5CCE-8E32-CFD0-B2D0D1E10C79}"/>
              </a:ext>
            </a:extLst>
          </p:cNvPr>
          <p:cNvSpPr txBox="1"/>
          <p:nvPr/>
        </p:nvSpPr>
        <p:spPr>
          <a:xfrm>
            <a:off x="725260" y="2562136"/>
            <a:ext cx="6218464" cy="3693319"/>
          </a:xfrm>
          <a:prstGeom prst="rect">
            <a:avLst/>
          </a:prstGeom>
          <a:noFill/>
        </p:spPr>
        <p:txBody>
          <a:bodyPr wrap="square">
            <a:spAutoFit/>
          </a:bodyPr>
          <a:lstStyle/>
          <a:p>
            <a:r>
              <a:rPr lang="en-US" dirty="0"/>
              <a:t>INSIGHT:</a:t>
            </a:r>
          </a:p>
          <a:p>
            <a:r>
              <a:rPr lang="en-US" dirty="0"/>
              <a:t>Store 1 performs better than the store 2 by roughly 18%. Also in some countries like India, Germany, South Africa, Colombia total revenue generated by store 1 is much higher than revenue generated by store 2.</a:t>
            </a:r>
          </a:p>
          <a:p>
            <a:endParaRPr lang="en-US" dirty="0"/>
          </a:p>
          <a:p>
            <a:r>
              <a:rPr lang="en-US" dirty="0"/>
              <a:t>CONCLUSION:</a:t>
            </a:r>
          </a:p>
          <a:p>
            <a:r>
              <a:rPr lang="en-US" dirty="0"/>
              <a:t>Store 1's superior performance and the variations in revenue in specific countries suggest that there may be opportunities for improvement in both stores. Understanding the reasons behind these differences and implementing effective strategies can lead to overall growth and increased profitability for the business.</a:t>
            </a:r>
          </a:p>
        </p:txBody>
      </p:sp>
    </p:spTree>
    <p:extLst>
      <p:ext uri="{BB962C8B-B14F-4D97-AF65-F5344CB8AC3E}">
        <p14:creationId xmlns:p14="http://schemas.microsoft.com/office/powerpoint/2010/main" val="3111169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31303" y="853712"/>
            <a:ext cx="10129194" cy="846973"/>
          </a:xfrm>
        </p:spPr>
        <p:txBody>
          <a:bodyPr>
            <a:noAutofit/>
          </a:bodyPr>
          <a:lstStyle/>
          <a:p>
            <a:pPr algn="l"/>
            <a:r>
              <a:rPr lang="en-US" b="0" i="0" dirty="0">
                <a:effectLst/>
                <a:latin typeface="Plus Jakarta Sans"/>
              </a:rPr>
              <a:t>What is the average rental duration by staff member?</a:t>
            </a:r>
          </a:p>
        </p:txBody>
      </p:sp>
      <p:pic>
        <p:nvPicPr>
          <p:cNvPr id="6" name="Picture 5">
            <a:extLst>
              <a:ext uri="{FF2B5EF4-FFF2-40B4-BE49-F238E27FC236}">
                <a16:creationId xmlns:a16="http://schemas.microsoft.com/office/drawing/2014/main" id="{1320D1EF-32AA-51F3-51F6-A36F4FDB10E7}"/>
              </a:ext>
            </a:extLst>
          </p:cNvPr>
          <p:cNvPicPr>
            <a:picLocks noChangeAspect="1"/>
          </p:cNvPicPr>
          <p:nvPr/>
        </p:nvPicPr>
        <p:blipFill>
          <a:blip r:embed="rId2"/>
          <a:stretch>
            <a:fillRect/>
          </a:stretch>
        </p:blipFill>
        <p:spPr>
          <a:xfrm>
            <a:off x="7157357" y="2983216"/>
            <a:ext cx="4144637" cy="2834142"/>
          </a:xfrm>
          <a:prstGeom prst="rect">
            <a:avLst/>
          </a:prstGeom>
          <a:effectLst>
            <a:glow rad="101600">
              <a:schemeClr val="accent1">
                <a:satMod val="175000"/>
                <a:alpha val="40000"/>
              </a:schemeClr>
            </a:glow>
          </a:effectLst>
        </p:spPr>
      </p:pic>
      <p:sp>
        <p:nvSpPr>
          <p:cNvPr id="8" name="TextBox 7">
            <a:extLst>
              <a:ext uri="{FF2B5EF4-FFF2-40B4-BE49-F238E27FC236}">
                <a16:creationId xmlns:a16="http://schemas.microsoft.com/office/drawing/2014/main" id="{3BF2494E-3BEE-7E06-6F30-366142368F5C}"/>
              </a:ext>
            </a:extLst>
          </p:cNvPr>
          <p:cNvSpPr txBox="1"/>
          <p:nvPr/>
        </p:nvSpPr>
        <p:spPr>
          <a:xfrm>
            <a:off x="832756" y="2587968"/>
            <a:ext cx="6014357" cy="3416320"/>
          </a:xfrm>
          <a:prstGeom prst="rect">
            <a:avLst/>
          </a:prstGeom>
          <a:noFill/>
        </p:spPr>
        <p:txBody>
          <a:bodyPr wrap="square">
            <a:spAutoFit/>
          </a:bodyPr>
          <a:lstStyle/>
          <a:p>
            <a:r>
              <a:rPr lang="en-US" dirty="0"/>
              <a:t>INSIGHT:</a:t>
            </a:r>
          </a:p>
          <a:p>
            <a:r>
              <a:rPr lang="en-US" dirty="0"/>
              <a:t>The average rental duration by staff member came out to be 4.99 which indicates that the average time one movie is rented is for 5 days.</a:t>
            </a:r>
          </a:p>
          <a:p>
            <a:endParaRPr lang="en-US" dirty="0"/>
          </a:p>
          <a:p>
            <a:r>
              <a:rPr lang="en-US" dirty="0"/>
              <a:t>CONCLUSION:</a:t>
            </a:r>
            <a:br>
              <a:rPr lang="en-US" dirty="0"/>
            </a:br>
            <a:r>
              <a:rPr lang="en-US" dirty="0"/>
              <a:t>The average rental duration of 5 days suggests that customers prefer relatively short rental periods. This information can inform inventory management, pricing strategies, and customer service practices to better cater to customer preferences and potentially increase customer satisfaction.</a:t>
            </a:r>
          </a:p>
        </p:txBody>
      </p:sp>
      <p:pic>
        <p:nvPicPr>
          <p:cNvPr id="9" name="Picture 8">
            <a:extLst>
              <a:ext uri="{FF2B5EF4-FFF2-40B4-BE49-F238E27FC236}">
                <a16:creationId xmlns:a16="http://schemas.microsoft.com/office/drawing/2014/main" id="{0615C064-B848-E382-B709-69873DC371A6}"/>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2450176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21948" y="887437"/>
            <a:ext cx="10244667" cy="779524"/>
          </a:xfrm>
        </p:spPr>
        <p:txBody>
          <a:bodyPr>
            <a:noAutofit/>
          </a:bodyPr>
          <a:lstStyle/>
          <a:p>
            <a:pPr algn="l"/>
            <a:r>
              <a:rPr lang="en-US" b="0" i="0" dirty="0">
                <a:effectLst/>
                <a:latin typeface="Plus Jakarta Sans"/>
              </a:rPr>
              <a:t>What is the distribution of customers across different cities?</a:t>
            </a:r>
          </a:p>
        </p:txBody>
      </p:sp>
      <p:pic>
        <p:nvPicPr>
          <p:cNvPr id="5" name="Picture 4">
            <a:extLst>
              <a:ext uri="{FF2B5EF4-FFF2-40B4-BE49-F238E27FC236}">
                <a16:creationId xmlns:a16="http://schemas.microsoft.com/office/drawing/2014/main" id="{4E86BFE3-B9B2-8AE8-022B-D29382483B39}"/>
              </a:ext>
            </a:extLst>
          </p:cNvPr>
          <p:cNvPicPr>
            <a:picLocks noChangeAspect="1"/>
          </p:cNvPicPr>
          <p:nvPr/>
        </p:nvPicPr>
        <p:blipFill>
          <a:blip r:embed="rId2"/>
          <a:stretch>
            <a:fillRect/>
          </a:stretch>
        </p:blipFill>
        <p:spPr>
          <a:xfrm>
            <a:off x="7298003" y="2457535"/>
            <a:ext cx="4302326" cy="3800050"/>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69F2ED77-318C-7DEA-C119-25D39AEBE6C4}"/>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CD782F82-1E1E-02BE-2C9B-C80EBF3C3A8C}"/>
              </a:ext>
            </a:extLst>
          </p:cNvPr>
          <p:cNvSpPr txBox="1"/>
          <p:nvPr/>
        </p:nvSpPr>
        <p:spPr>
          <a:xfrm>
            <a:off x="591671" y="2833693"/>
            <a:ext cx="6193970" cy="3139321"/>
          </a:xfrm>
          <a:prstGeom prst="rect">
            <a:avLst/>
          </a:prstGeom>
          <a:noFill/>
        </p:spPr>
        <p:txBody>
          <a:bodyPr wrap="square">
            <a:spAutoFit/>
          </a:bodyPr>
          <a:lstStyle/>
          <a:p>
            <a:r>
              <a:rPr lang="en-US" dirty="0"/>
              <a:t>INSIGHT:</a:t>
            </a:r>
          </a:p>
          <a:p>
            <a:r>
              <a:rPr lang="en-US" dirty="0"/>
              <a:t>Only 2 cities Aurora and London has two customers else every other city has only 1 customer.</a:t>
            </a:r>
          </a:p>
          <a:p>
            <a:endParaRPr lang="en-US" dirty="0"/>
          </a:p>
          <a:p>
            <a:r>
              <a:rPr lang="en-US" dirty="0"/>
              <a:t>CONCLUSION:</a:t>
            </a:r>
          </a:p>
          <a:p>
            <a:r>
              <a:rPr lang="en-US" dirty="0"/>
              <a:t>The uneven distribution of customers across different cities suggests that the company has both untapped opportunities and potential challenges. It should consider city-specific strategies and market analysis to optimize its global presence and improve customer distribution in various locations.</a:t>
            </a:r>
          </a:p>
        </p:txBody>
      </p:sp>
    </p:spTree>
    <p:extLst>
      <p:ext uri="{BB962C8B-B14F-4D97-AF65-F5344CB8AC3E}">
        <p14:creationId xmlns:p14="http://schemas.microsoft.com/office/powerpoint/2010/main" val="1334675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662285" y="736826"/>
            <a:ext cx="9613861" cy="1080938"/>
          </a:xfrm>
        </p:spPr>
        <p:txBody>
          <a:bodyPr/>
          <a:lstStyle/>
          <a:p>
            <a:pPr algn="l"/>
            <a:r>
              <a:rPr lang="en-US" b="0" i="0" dirty="0">
                <a:effectLst/>
                <a:latin typeface="Plus Jakarta Sans"/>
              </a:rPr>
              <a:t>How does the rental revenue vary by country?</a:t>
            </a:r>
          </a:p>
        </p:txBody>
      </p:sp>
      <p:pic>
        <p:nvPicPr>
          <p:cNvPr id="5" name="Picture 4">
            <a:extLst>
              <a:ext uri="{FF2B5EF4-FFF2-40B4-BE49-F238E27FC236}">
                <a16:creationId xmlns:a16="http://schemas.microsoft.com/office/drawing/2014/main" id="{4D381E33-0DFA-9AED-ABAB-497A59C3B765}"/>
              </a:ext>
            </a:extLst>
          </p:cNvPr>
          <p:cNvPicPr>
            <a:picLocks noChangeAspect="1"/>
          </p:cNvPicPr>
          <p:nvPr/>
        </p:nvPicPr>
        <p:blipFill>
          <a:blip r:embed="rId2"/>
          <a:stretch>
            <a:fillRect/>
          </a:stretch>
        </p:blipFill>
        <p:spPr>
          <a:xfrm>
            <a:off x="7158815" y="2653119"/>
            <a:ext cx="4400582" cy="3595714"/>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67DF0EBE-BF5C-C5FC-96F4-9E1A130AA89F}"/>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C65B51F9-4F87-693A-0E98-BC339CC2A452}"/>
              </a:ext>
            </a:extLst>
          </p:cNvPr>
          <p:cNvSpPr txBox="1"/>
          <p:nvPr/>
        </p:nvSpPr>
        <p:spPr>
          <a:xfrm>
            <a:off x="500743" y="2506161"/>
            <a:ext cx="6444343" cy="3970318"/>
          </a:xfrm>
          <a:prstGeom prst="rect">
            <a:avLst/>
          </a:prstGeom>
          <a:noFill/>
        </p:spPr>
        <p:txBody>
          <a:bodyPr wrap="square">
            <a:spAutoFit/>
          </a:bodyPr>
          <a:lstStyle/>
          <a:p>
            <a:r>
              <a:rPr lang="en-US" dirty="0"/>
              <a:t>INSIGHT:</a:t>
            </a:r>
          </a:p>
          <a:p>
            <a:r>
              <a:rPr lang="en-US" dirty="0"/>
              <a:t>India is the highest revenue generating country followed by China, United States, Japan etc.</a:t>
            </a:r>
          </a:p>
          <a:p>
            <a:endParaRPr lang="en-US" dirty="0"/>
          </a:p>
          <a:p>
            <a:r>
              <a:rPr lang="en-US" dirty="0"/>
              <a:t>CONCLUSION:</a:t>
            </a:r>
          </a:p>
          <a:p>
            <a:r>
              <a:rPr lang="en-US" dirty="0"/>
              <a:t>Rental revenue varies significantly by country, with India, China, the USA, and Japan emerging as the top revenue generators. The company boasts a diverse global customer base, presenting market opportunities and challenges. To optimize revenue, it's crucial to tailor strategies to understand local customer preferences and adapt marketing and pricing accordingly. Competitive landscapes vary, requiring careful analysis. Localization efforts should be considered to address regional nuances</a:t>
            </a:r>
          </a:p>
        </p:txBody>
      </p:sp>
    </p:spTree>
    <p:extLst>
      <p:ext uri="{BB962C8B-B14F-4D97-AF65-F5344CB8AC3E}">
        <p14:creationId xmlns:p14="http://schemas.microsoft.com/office/powerpoint/2010/main" val="10374122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99149" y="983060"/>
            <a:ext cx="10831357" cy="588277"/>
          </a:xfrm>
        </p:spPr>
        <p:txBody>
          <a:bodyPr>
            <a:noAutofit/>
          </a:bodyPr>
          <a:lstStyle/>
          <a:p>
            <a:pPr algn="l"/>
            <a:r>
              <a:rPr lang="en-US" b="0" i="0" dirty="0">
                <a:effectLst/>
                <a:latin typeface="Plus Jakarta Sans"/>
              </a:rPr>
              <a:t>Which locations have the highest and lowest customer ratings?</a:t>
            </a:r>
          </a:p>
        </p:txBody>
      </p:sp>
      <p:sp>
        <p:nvSpPr>
          <p:cNvPr id="5" name="TextBox 4">
            <a:extLst>
              <a:ext uri="{FF2B5EF4-FFF2-40B4-BE49-F238E27FC236}">
                <a16:creationId xmlns:a16="http://schemas.microsoft.com/office/drawing/2014/main" id="{BF2F3FE7-9EC8-645E-BDD9-455858A38B2F}"/>
              </a:ext>
            </a:extLst>
          </p:cNvPr>
          <p:cNvSpPr txBox="1"/>
          <p:nvPr/>
        </p:nvSpPr>
        <p:spPr>
          <a:xfrm>
            <a:off x="463923" y="2323077"/>
            <a:ext cx="6127377" cy="3970318"/>
          </a:xfrm>
          <a:prstGeom prst="rect">
            <a:avLst/>
          </a:prstGeom>
          <a:noFill/>
        </p:spPr>
        <p:txBody>
          <a:bodyPr wrap="square">
            <a:spAutoFit/>
          </a:bodyPr>
          <a:lstStyle/>
          <a:p>
            <a:r>
              <a:rPr lang="en-US" dirty="0"/>
              <a:t>NOTE: There is no relevant data available in the given dataset to derive insight about customer rating. Hence, the given problem statement cannot be solved.</a:t>
            </a:r>
          </a:p>
          <a:p>
            <a:endParaRPr lang="en-US" dirty="0"/>
          </a:p>
          <a:p>
            <a:r>
              <a:rPr lang="en-US" dirty="0"/>
              <a:t>So, I have calculated customers monthly rental pattern.</a:t>
            </a:r>
          </a:p>
          <a:p>
            <a:endParaRPr lang="en-US" dirty="0"/>
          </a:p>
          <a:p>
            <a:r>
              <a:rPr lang="en-US" dirty="0"/>
              <a:t>INSIGHT: After sorting the result set in descending order of rental count it is clear that some of the high value customers didn’t make any transaction in 2006.</a:t>
            </a:r>
          </a:p>
          <a:p>
            <a:endParaRPr lang="en-US" dirty="0"/>
          </a:p>
          <a:p>
            <a:r>
              <a:rPr lang="en-US" dirty="0"/>
              <a:t>CONCLUSION:</a:t>
            </a:r>
            <a:br>
              <a:rPr lang="en-US" dirty="0"/>
            </a:br>
            <a:r>
              <a:rPr lang="en-US" dirty="0"/>
              <a:t>We have to take customer feedback, do proper marketing to get back valuable customers. Thus the overall sales can be improved.</a:t>
            </a:r>
          </a:p>
        </p:txBody>
      </p:sp>
      <p:pic>
        <p:nvPicPr>
          <p:cNvPr id="7" name="Picture 6">
            <a:extLst>
              <a:ext uri="{FF2B5EF4-FFF2-40B4-BE49-F238E27FC236}">
                <a16:creationId xmlns:a16="http://schemas.microsoft.com/office/drawing/2014/main" id="{55C1D1E4-D0EC-49B3-A510-51B1EE9AFB6B}"/>
              </a:ext>
            </a:extLst>
          </p:cNvPr>
          <p:cNvPicPr>
            <a:picLocks noChangeAspect="1"/>
          </p:cNvPicPr>
          <p:nvPr/>
        </p:nvPicPr>
        <p:blipFill>
          <a:blip r:embed="rId2"/>
          <a:stretch>
            <a:fillRect/>
          </a:stretch>
        </p:blipFill>
        <p:spPr>
          <a:xfrm>
            <a:off x="6821099" y="3429000"/>
            <a:ext cx="4966098" cy="2763487"/>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99D935C9-A65F-79A2-8698-442ADCE27CCA}"/>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1745196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718421" y="736826"/>
            <a:ext cx="9613861" cy="1080938"/>
          </a:xfrm>
        </p:spPr>
        <p:txBody>
          <a:bodyPr/>
          <a:lstStyle/>
          <a:p>
            <a:pPr algn="l"/>
            <a:r>
              <a:rPr lang="en-US" b="0" i="0" dirty="0">
                <a:effectLst/>
                <a:latin typeface="Plus Jakarta Sans"/>
              </a:rPr>
              <a:t>What is the distribution of films by language?</a:t>
            </a:r>
          </a:p>
        </p:txBody>
      </p:sp>
      <p:pic>
        <p:nvPicPr>
          <p:cNvPr id="5" name="Picture 4">
            <a:extLst>
              <a:ext uri="{FF2B5EF4-FFF2-40B4-BE49-F238E27FC236}">
                <a16:creationId xmlns:a16="http://schemas.microsoft.com/office/drawing/2014/main" id="{C0EEA868-6A7A-6910-56D6-030B57D64ECA}"/>
              </a:ext>
            </a:extLst>
          </p:cNvPr>
          <p:cNvPicPr>
            <a:picLocks noChangeAspect="1"/>
          </p:cNvPicPr>
          <p:nvPr/>
        </p:nvPicPr>
        <p:blipFill>
          <a:blip r:embed="rId2"/>
          <a:stretch>
            <a:fillRect/>
          </a:stretch>
        </p:blipFill>
        <p:spPr>
          <a:xfrm>
            <a:off x="7738115" y="2888821"/>
            <a:ext cx="3552851" cy="2490806"/>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D4124598-05EC-5229-9B70-FCA92692C8A0}"/>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E1C2F8A5-8036-9889-968D-5874E4806529}"/>
              </a:ext>
            </a:extLst>
          </p:cNvPr>
          <p:cNvSpPr txBox="1"/>
          <p:nvPr/>
        </p:nvSpPr>
        <p:spPr>
          <a:xfrm>
            <a:off x="718421" y="2151493"/>
            <a:ext cx="6985667" cy="4524315"/>
          </a:xfrm>
          <a:prstGeom prst="rect">
            <a:avLst/>
          </a:prstGeom>
          <a:noFill/>
        </p:spPr>
        <p:txBody>
          <a:bodyPr wrap="square">
            <a:spAutoFit/>
          </a:bodyPr>
          <a:lstStyle/>
          <a:p>
            <a:r>
              <a:rPr lang="en-US" dirty="0"/>
              <a:t>INSIGHT:</a:t>
            </a:r>
          </a:p>
          <a:p>
            <a:r>
              <a:rPr lang="en-US" dirty="0"/>
              <a:t>Though they there are six languages in the given data set table languages but all the films in the film table are in one language that is English. Hence as the asking of the given problem statement distribution of films by language, the report generated is that 100% of the movies are in English language.</a:t>
            </a:r>
          </a:p>
          <a:p>
            <a:endParaRPr lang="en-US" dirty="0"/>
          </a:p>
          <a:p>
            <a:r>
              <a:rPr lang="en-US" dirty="0"/>
              <a:t>CONCLUSION:</a:t>
            </a:r>
            <a:br>
              <a:rPr lang="en-US" dirty="0"/>
            </a:br>
            <a:r>
              <a:rPr lang="en-US" dirty="0"/>
              <a:t>The entire film collection in the dataset is exclusively in the English language, representing 100% of the movies. This suggests a lack of language diversity in the available films, which may limit the company's ability to cater to a broader international audience with different language preferences. To attract a more diverse customer base and expand market reach, it may be beneficial to consider acquiring or offering films in a variety of languages.</a:t>
            </a:r>
          </a:p>
        </p:txBody>
      </p:sp>
    </p:spTree>
    <p:extLst>
      <p:ext uri="{BB962C8B-B14F-4D97-AF65-F5344CB8AC3E}">
        <p14:creationId xmlns:p14="http://schemas.microsoft.com/office/powerpoint/2010/main" val="2825657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93665" y="736826"/>
            <a:ext cx="10172950" cy="1080938"/>
          </a:xfrm>
        </p:spPr>
        <p:txBody>
          <a:bodyPr/>
          <a:lstStyle/>
          <a:p>
            <a:pPr algn="l"/>
            <a:r>
              <a:rPr lang="en-US" b="0" i="0" dirty="0">
                <a:effectLst/>
                <a:latin typeface="Plus Jakarta Sans"/>
              </a:rPr>
              <a:t>Which film categories have the highest rental rates?</a:t>
            </a:r>
          </a:p>
        </p:txBody>
      </p:sp>
      <p:pic>
        <p:nvPicPr>
          <p:cNvPr id="5" name="Picture 4">
            <a:extLst>
              <a:ext uri="{FF2B5EF4-FFF2-40B4-BE49-F238E27FC236}">
                <a16:creationId xmlns:a16="http://schemas.microsoft.com/office/drawing/2014/main" id="{7EC29B05-FF5B-8B09-9EF7-F1AD9CFBCB26}"/>
              </a:ext>
            </a:extLst>
          </p:cNvPr>
          <p:cNvPicPr>
            <a:picLocks noChangeAspect="1"/>
          </p:cNvPicPr>
          <p:nvPr/>
        </p:nvPicPr>
        <p:blipFill>
          <a:blip r:embed="rId2"/>
          <a:stretch>
            <a:fillRect/>
          </a:stretch>
        </p:blipFill>
        <p:spPr>
          <a:xfrm>
            <a:off x="8009807" y="2529901"/>
            <a:ext cx="3111934" cy="3803473"/>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EC5AEB04-1DE2-3DBC-1FF2-AC3A1796B3B9}"/>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508AA5FD-9094-E41E-D601-25ED3F3FB3BB}"/>
              </a:ext>
            </a:extLst>
          </p:cNvPr>
          <p:cNvSpPr txBox="1"/>
          <p:nvPr/>
        </p:nvSpPr>
        <p:spPr>
          <a:xfrm>
            <a:off x="819888" y="2584979"/>
            <a:ext cx="6313714" cy="3693319"/>
          </a:xfrm>
          <a:prstGeom prst="rect">
            <a:avLst/>
          </a:prstGeom>
          <a:noFill/>
        </p:spPr>
        <p:txBody>
          <a:bodyPr wrap="square">
            <a:spAutoFit/>
          </a:bodyPr>
          <a:lstStyle/>
          <a:p>
            <a:r>
              <a:rPr lang="en-US" dirty="0"/>
              <a:t>INSIGHT:</a:t>
            </a:r>
          </a:p>
          <a:p>
            <a:r>
              <a:rPr lang="en-US" dirty="0"/>
              <a:t>Games category films have the highest average rental rate followed by travel and sci-fi movies.</a:t>
            </a:r>
          </a:p>
          <a:p>
            <a:endParaRPr lang="en-US" dirty="0"/>
          </a:p>
          <a:p>
            <a:r>
              <a:rPr lang="en-US" dirty="0"/>
              <a:t>CONCLUSION:</a:t>
            </a:r>
          </a:p>
          <a:p>
            <a:r>
              <a:rPr lang="en-US" dirty="0"/>
              <a:t>The data reveals that certain film categories, specifically "Games," "Travel," and "Sci-Fi," command higher average rental rates. This could indicate that these categories are particularly popular or in demand among customers, which presents an opportunity to maximize revenue. Additionally, understanding the factors driving the popularity of these categories can further inform content acquisition and customer engagement efforts.</a:t>
            </a:r>
          </a:p>
        </p:txBody>
      </p:sp>
    </p:spTree>
    <p:extLst>
      <p:ext uri="{BB962C8B-B14F-4D97-AF65-F5344CB8AC3E}">
        <p14:creationId xmlns:p14="http://schemas.microsoft.com/office/powerpoint/2010/main" val="41456524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586061" y="935248"/>
            <a:ext cx="10214785" cy="683901"/>
          </a:xfrm>
        </p:spPr>
        <p:txBody>
          <a:bodyPr>
            <a:noAutofit/>
          </a:bodyPr>
          <a:lstStyle/>
          <a:p>
            <a:pPr algn="l"/>
            <a:r>
              <a:rPr lang="en-US" b="0" i="0" dirty="0">
                <a:effectLst/>
                <a:latin typeface="Plus Jakarta Sans"/>
              </a:rPr>
              <a:t>How does the average rental duration vary by film category?</a:t>
            </a:r>
          </a:p>
        </p:txBody>
      </p:sp>
      <p:pic>
        <p:nvPicPr>
          <p:cNvPr id="5" name="Picture 4">
            <a:extLst>
              <a:ext uri="{FF2B5EF4-FFF2-40B4-BE49-F238E27FC236}">
                <a16:creationId xmlns:a16="http://schemas.microsoft.com/office/drawing/2014/main" id="{19EA5170-B4C1-CD89-96FF-60A3A9EE9F98}"/>
              </a:ext>
            </a:extLst>
          </p:cNvPr>
          <p:cNvPicPr>
            <a:picLocks noChangeAspect="1"/>
          </p:cNvPicPr>
          <p:nvPr/>
        </p:nvPicPr>
        <p:blipFill>
          <a:blip r:embed="rId2"/>
          <a:stretch>
            <a:fillRect/>
          </a:stretch>
        </p:blipFill>
        <p:spPr>
          <a:xfrm>
            <a:off x="5738033" y="2681215"/>
            <a:ext cx="5634079" cy="3081360"/>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CA7A4F31-DB61-620A-14D8-DCB594AD839E}"/>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6" name="TextBox 5">
            <a:extLst>
              <a:ext uri="{FF2B5EF4-FFF2-40B4-BE49-F238E27FC236}">
                <a16:creationId xmlns:a16="http://schemas.microsoft.com/office/drawing/2014/main" id="{16DE2991-828B-335F-1955-AFE3824038FC}"/>
              </a:ext>
            </a:extLst>
          </p:cNvPr>
          <p:cNvSpPr txBox="1"/>
          <p:nvPr/>
        </p:nvSpPr>
        <p:spPr>
          <a:xfrm>
            <a:off x="885203" y="2623254"/>
            <a:ext cx="4628412" cy="3139321"/>
          </a:xfrm>
          <a:prstGeom prst="rect">
            <a:avLst/>
          </a:prstGeom>
          <a:noFill/>
        </p:spPr>
        <p:txBody>
          <a:bodyPr wrap="square">
            <a:spAutoFit/>
          </a:bodyPr>
          <a:lstStyle/>
          <a:p>
            <a:r>
              <a:rPr lang="en-US" dirty="0"/>
              <a:t>INSIGHT:</a:t>
            </a:r>
          </a:p>
          <a:p>
            <a:r>
              <a:rPr lang="en-US" dirty="0"/>
              <a:t>Certain film categories like Travel, Music, Family etc. have higher rental duration than others. And films of news &amp; sports genres have least rental duration.</a:t>
            </a:r>
          </a:p>
          <a:p>
            <a:endParaRPr lang="en-US" dirty="0"/>
          </a:p>
          <a:p>
            <a:r>
              <a:rPr lang="en-US" dirty="0"/>
              <a:t>CONCLUSION:</a:t>
            </a:r>
          </a:p>
          <a:p>
            <a:r>
              <a:rPr lang="en-US" dirty="0"/>
              <a:t>Analyzing this variance can provide insights into customer preferences and guide inventory management decisions for a rental business.</a:t>
            </a:r>
          </a:p>
        </p:txBody>
      </p:sp>
    </p:spTree>
    <p:extLst>
      <p:ext uri="{BB962C8B-B14F-4D97-AF65-F5344CB8AC3E}">
        <p14:creationId xmlns:p14="http://schemas.microsoft.com/office/powerpoint/2010/main" val="2937442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8BE3BD3-FFD8-5F92-A465-E1463DE54859}"/>
              </a:ext>
            </a:extLst>
          </p:cNvPr>
          <p:cNvPicPr>
            <a:picLocks noChangeAspect="1"/>
          </p:cNvPicPr>
          <p:nvPr/>
        </p:nvPicPr>
        <p:blipFill>
          <a:blip r:embed="rId2"/>
          <a:stretch>
            <a:fillRect/>
          </a:stretch>
        </p:blipFill>
        <p:spPr>
          <a:xfrm>
            <a:off x="418353" y="633434"/>
            <a:ext cx="10104413" cy="5677718"/>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E68F6F65-CCF3-3BEA-2592-128BA7A1940D}"/>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1899413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A7D21-4DB7-C5B9-B5F8-463E76B03653}"/>
              </a:ext>
            </a:extLst>
          </p:cNvPr>
          <p:cNvSpPr>
            <a:spLocks noGrp="1"/>
          </p:cNvSpPr>
          <p:nvPr>
            <p:ph type="title"/>
          </p:nvPr>
        </p:nvSpPr>
        <p:spPr>
          <a:xfrm>
            <a:off x="680322" y="753228"/>
            <a:ext cx="3875350" cy="1080938"/>
          </a:xfrm>
        </p:spPr>
        <p:txBody>
          <a:bodyPr>
            <a:normAutofit/>
          </a:bodyPr>
          <a:lstStyle/>
          <a:p>
            <a:r>
              <a:rPr lang="en-US" sz="5400" dirty="0"/>
              <a:t>OBJECTIVE</a:t>
            </a:r>
          </a:p>
        </p:txBody>
      </p:sp>
      <p:pic>
        <p:nvPicPr>
          <p:cNvPr id="4" name="Picture 3">
            <a:extLst>
              <a:ext uri="{FF2B5EF4-FFF2-40B4-BE49-F238E27FC236}">
                <a16:creationId xmlns:a16="http://schemas.microsoft.com/office/drawing/2014/main" id="{86E92849-8A77-AF28-F0AB-9D18BF4AECC3}"/>
              </a:ext>
            </a:extLst>
          </p:cNvPr>
          <p:cNvPicPr>
            <a:picLocks noChangeAspect="1"/>
          </p:cNvPicPr>
          <p:nvPr/>
        </p:nvPicPr>
        <p:blipFill>
          <a:blip r:embed="rId2"/>
          <a:stretch>
            <a:fillRect/>
          </a:stretch>
        </p:blipFill>
        <p:spPr>
          <a:xfrm>
            <a:off x="10844894" y="753228"/>
            <a:ext cx="1096736" cy="1096736"/>
          </a:xfrm>
          <a:prstGeom prst="rect">
            <a:avLst/>
          </a:prstGeom>
          <a:effectLst>
            <a:outerShdw blurRad="63500" sx="102000" sy="102000" algn="ctr" rotWithShape="0">
              <a:prstClr val="black">
                <a:alpha val="40000"/>
              </a:prstClr>
            </a:outerShdw>
          </a:effectLst>
        </p:spPr>
      </p:pic>
      <p:sp>
        <p:nvSpPr>
          <p:cNvPr id="9" name="Rectangle 3">
            <a:extLst>
              <a:ext uri="{FF2B5EF4-FFF2-40B4-BE49-F238E27FC236}">
                <a16:creationId xmlns:a16="http://schemas.microsoft.com/office/drawing/2014/main" id="{3DD52228-E116-D8D8-22B3-81A280124D03}"/>
              </a:ext>
            </a:extLst>
          </p:cNvPr>
          <p:cNvSpPr>
            <a:spLocks noChangeArrowheads="1"/>
          </p:cNvSpPr>
          <p:nvPr/>
        </p:nvSpPr>
        <p:spPr bwMode="auto">
          <a:xfrm>
            <a:off x="1889759" y="2198171"/>
            <a:ext cx="8186570"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t>The principal aim of this project is to conduct an extensive Exploratory Data Analysis (EDA) utilizing the </a:t>
            </a:r>
            <a:r>
              <a:rPr lang="en-US" altLang="en-US" sz="2000" dirty="0" err="1"/>
              <a:t>Sakila</a:t>
            </a:r>
            <a:r>
              <a:rPr lang="en-US" altLang="en-US" sz="2000" dirty="0"/>
              <a:t> DVD Rental Store Database. The objective is to extract valuable insights pertaining to the rental store's operations, with a specific focus on customer behavior, film rental patterns, store and inventory management, and sales growth.</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t>This analytical endeavor is intended to provide the foundation for the development of a comprehensive Power BI dashboard, which will empower stakeholders with data-driven decision-making capabilities for rental store business. The ultimate goal is to enhance the overall business performance through optimizing film inventory, enhance customer satisfaction, improve staff performance &amp; streamline store operations. </a:t>
            </a:r>
          </a:p>
        </p:txBody>
      </p:sp>
    </p:spTree>
    <p:extLst>
      <p:ext uri="{BB962C8B-B14F-4D97-AF65-F5344CB8AC3E}">
        <p14:creationId xmlns:p14="http://schemas.microsoft.com/office/powerpoint/2010/main" val="2127492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ADF9F8C-31FB-3C89-C4EC-BD504A46FB0A}"/>
              </a:ext>
            </a:extLst>
          </p:cNvPr>
          <p:cNvPicPr>
            <a:picLocks noChangeAspect="1"/>
          </p:cNvPicPr>
          <p:nvPr/>
        </p:nvPicPr>
        <p:blipFill>
          <a:blip r:embed="rId2"/>
          <a:stretch>
            <a:fillRect/>
          </a:stretch>
        </p:blipFill>
        <p:spPr>
          <a:xfrm>
            <a:off x="654781" y="597567"/>
            <a:ext cx="9621983" cy="5936421"/>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AC671C23-2C52-85AE-1897-B76F455D7FF2}"/>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5262434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A8B6D2D-ACE7-E3AA-8061-333BD590A586}"/>
              </a:ext>
            </a:extLst>
          </p:cNvPr>
          <p:cNvPicPr>
            <a:picLocks noChangeAspect="1"/>
          </p:cNvPicPr>
          <p:nvPr/>
        </p:nvPicPr>
        <p:blipFill>
          <a:blip r:embed="rId2"/>
          <a:stretch>
            <a:fillRect/>
          </a:stretch>
        </p:blipFill>
        <p:spPr>
          <a:xfrm>
            <a:off x="716507" y="613011"/>
            <a:ext cx="9283365" cy="5746845"/>
          </a:xfrm>
          <a:prstGeom prst="rect">
            <a:avLst/>
          </a:prstGeom>
          <a:effectLst>
            <a:glow rad="101600">
              <a:schemeClr val="accent1">
                <a:satMod val="175000"/>
                <a:alpha val="40000"/>
              </a:schemeClr>
            </a:glow>
          </a:effectLst>
        </p:spPr>
      </p:pic>
      <p:pic>
        <p:nvPicPr>
          <p:cNvPr id="2" name="Picture 1">
            <a:extLst>
              <a:ext uri="{FF2B5EF4-FFF2-40B4-BE49-F238E27FC236}">
                <a16:creationId xmlns:a16="http://schemas.microsoft.com/office/drawing/2014/main" id="{9216CB6C-2E22-2F46-98C6-EAB10E2ED298}"/>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23522868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2AAA2E-C620-8AA5-80B8-D1F9BB87C6CD}"/>
              </a:ext>
            </a:extLst>
          </p:cNvPr>
          <p:cNvPicPr>
            <a:picLocks noChangeAspect="1"/>
          </p:cNvPicPr>
          <p:nvPr/>
        </p:nvPicPr>
        <p:blipFill>
          <a:blip r:embed="rId2"/>
          <a:stretch>
            <a:fillRect/>
          </a:stretch>
        </p:blipFill>
        <p:spPr>
          <a:xfrm>
            <a:off x="618713" y="595934"/>
            <a:ext cx="9469258" cy="5798042"/>
          </a:xfrm>
          <a:prstGeom prst="rect">
            <a:avLst/>
          </a:prstGeom>
          <a:effectLst>
            <a:glow rad="101600">
              <a:schemeClr val="accent1">
                <a:satMod val="175000"/>
                <a:alpha val="40000"/>
              </a:schemeClr>
            </a:glow>
          </a:effectLst>
        </p:spPr>
      </p:pic>
      <p:pic>
        <p:nvPicPr>
          <p:cNvPr id="4" name="Picture 3">
            <a:extLst>
              <a:ext uri="{FF2B5EF4-FFF2-40B4-BE49-F238E27FC236}">
                <a16:creationId xmlns:a16="http://schemas.microsoft.com/office/drawing/2014/main" id="{5983F388-A666-EC19-33FD-BD1566C5F888}"/>
              </a:ext>
            </a:extLst>
          </p:cNvPr>
          <p:cNvPicPr>
            <a:picLocks noChangeAspect="1"/>
          </p:cNvPicPr>
          <p:nvPr/>
        </p:nvPicPr>
        <p:blipFill>
          <a:blip r:embed="rId3"/>
          <a:stretch>
            <a:fillRect/>
          </a:stretch>
        </p:blipFill>
        <p:spPr>
          <a:xfrm>
            <a:off x="10466615" y="736826"/>
            <a:ext cx="1921328" cy="1080747"/>
          </a:xfrm>
          <a:prstGeom prst="rect">
            <a:avLst/>
          </a:prstGeom>
        </p:spPr>
      </p:pic>
    </p:spTree>
    <p:extLst>
      <p:ext uri="{BB962C8B-B14F-4D97-AF65-F5344CB8AC3E}">
        <p14:creationId xmlns:p14="http://schemas.microsoft.com/office/powerpoint/2010/main" val="32784250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1F372A-3FBF-BE75-4FAC-B9AB23E6126F}"/>
              </a:ext>
            </a:extLst>
          </p:cNvPr>
          <p:cNvPicPr>
            <a:picLocks noChangeAspect="1"/>
          </p:cNvPicPr>
          <p:nvPr/>
        </p:nvPicPr>
        <p:blipFill>
          <a:blip r:embed="rId2"/>
          <a:stretch>
            <a:fillRect/>
          </a:stretch>
        </p:blipFill>
        <p:spPr>
          <a:xfrm>
            <a:off x="572381" y="578480"/>
            <a:ext cx="9433701" cy="5747258"/>
          </a:xfrm>
          <a:prstGeom prst="rect">
            <a:avLst/>
          </a:prstGeom>
          <a:effectLst>
            <a:glow rad="101600">
              <a:schemeClr val="accent1">
                <a:satMod val="175000"/>
                <a:alpha val="40000"/>
              </a:schemeClr>
            </a:glow>
          </a:effectLst>
        </p:spPr>
      </p:pic>
      <p:pic>
        <p:nvPicPr>
          <p:cNvPr id="2" name="Picture 1">
            <a:extLst>
              <a:ext uri="{FF2B5EF4-FFF2-40B4-BE49-F238E27FC236}">
                <a16:creationId xmlns:a16="http://schemas.microsoft.com/office/drawing/2014/main" id="{2B65D40A-5BD6-6CF9-5D10-B3C7026D7A43}"/>
              </a:ext>
            </a:extLst>
          </p:cNvPr>
          <p:cNvPicPr>
            <a:picLocks noChangeAspect="1"/>
          </p:cNvPicPr>
          <p:nvPr/>
        </p:nvPicPr>
        <p:blipFill>
          <a:blip r:embed="rId3"/>
          <a:stretch>
            <a:fillRect/>
          </a:stretch>
        </p:blipFill>
        <p:spPr>
          <a:xfrm>
            <a:off x="10466615" y="736826"/>
            <a:ext cx="1921328" cy="1080747"/>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1280236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What are the purchasing patterns of new customers versus repeat customers?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pic>
        <p:nvPicPr>
          <p:cNvPr id="10" name="Picture 9">
            <a:extLst>
              <a:ext uri="{FF2B5EF4-FFF2-40B4-BE49-F238E27FC236}">
                <a16:creationId xmlns:a16="http://schemas.microsoft.com/office/drawing/2014/main" id="{EAC6AB52-CBAE-6B6F-33CA-4CC2D64BFA7B}"/>
              </a:ext>
            </a:extLst>
          </p:cNvPr>
          <p:cNvPicPr>
            <a:picLocks noChangeAspect="1"/>
          </p:cNvPicPr>
          <p:nvPr/>
        </p:nvPicPr>
        <p:blipFill>
          <a:blip r:embed="rId2"/>
          <a:stretch>
            <a:fillRect/>
          </a:stretch>
        </p:blipFill>
        <p:spPr>
          <a:xfrm>
            <a:off x="2022143" y="2183315"/>
            <a:ext cx="8147714" cy="4409233"/>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6063568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normAutofit/>
          </a:bodyPr>
          <a:lstStyle/>
          <a:p>
            <a:r>
              <a:rPr lang="en-US" b="0" i="0" u="none" strike="noStrike" dirty="0">
                <a:effectLst/>
                <a:latin typeface="Arial" panose="020B0604020202020204" pitchFamily="34" charset="0"/>
              </a:rPr>
              <a:t>Which films have the highest rental rates and are most in demand?</a:t>
            </a:r>
            <a:r>
              <a:rPr lang="en-US" dirty="0"/>
              <a:t> </a:t>
            </a:r>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3" name="Chart 2">
            <a:extLst>
              <a:ext uri="{FF2B5EF4-FFF2-40B4-BE49-F238E27FC236}">
                <a16:creationId xmlns:a16="http://schemas.microsoft.com/office/drawing/2014/main" id="{9AE7BF64-A0EC-CBB0-19A4-4441603796C9}"/>
              </a:ext>
            </a:extLst>
          </p:cNvPr>
          <p:cNvGraphicFramePr/>
          <p:nvPr>
            <p:extLst>
              <p:ext uri="{D42A27DB-BD31-4B8C-83A1-F6EECF244321}">
                <p14:modId xmlns:p14="http://schemas.microsoft.com/office/powerpoint/2010/main" val="589745285"/>
              </p:ext>
            </p:extLst>
          </p:nvPr>
        </p:nvGraphicFramePr>
        <p:xfrm>
          <a:off x="6851176" y="2657438"/>
          <a:ext cx="4888173" cy="3402635"/>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A02BCE85-70DD-1CB6-98D7-E89ED88E504C}"/>
              </a:ext>
            </a:extLst>
          </p:cNvPr>
          <p:cNvSpPr txBox="1"/>
          <p:nvPr/>
        </p:nvSpPr>
        <p:spPr>
          <a:xfrm>
            <a:off x="545912" y="4672089"/>
            <a:ext cx="6305264" cy="1323439"/>
          </a:xfrm>
          <a:prstGeom prst="rect">
            <a:avLst/>
          </a:prstGeom>
          <a:noFill/>
        </p:spPr>
        <p:txBody>
          <a:bodyPr wrap="square">
            <a:spAutoFit/>
          </a:bodyPr>
          <a:lstStyle/>
          <a:p>
            <a:pPr algn="ctr"/>
            <a:endParaRPr lang="en-US" sz="1600" dirty="0"/>
          </a:p>
          <a:p>
            <a:r>
              <a:rPr lang="en-US" sz="1600" dirty="0"/>
              <a:t>INSIGHT:</a:t>
            </a:r>
          </a:p>
          <a:p>
            <a:pPr marL="285750" indent="-285750">
              <a:buFont typeface="Arial" panose="020B0604020202020204" pitchFamily="34" charset="0"/>
              <a:buChar char="•"/>
            </a:pPr>
            <a:r>
              <a:rPr lang="en-US" sz="1600" dirty="0"/>
              <a:t>“Bucket Brotherhood” has the highest rental rate and also it is most demanded. </a:t>
            </a:r>
          </a:p>
          <a:p>
            <a:pPr marL="285750" indent="-285750">
              <a:buFont typeface="Arial" panose="020B0604020202020204" pitchFamily="34" charset="0"/>
              <a:buChar char="•"/>
            </a:pPr>
            <a:r>
              <a:rPr lang="en-US" sz="1600" dirty="0"/>
              <a:t>Most of all high rented films are PG-13 rated.</a:t>
            </a:r>
          </a:p>
        </p:txBody>
      </p:sp>
      <p:graphicFrame>
        <p:nvGraphicFramePr>
          <p:cNvPr id="5" name="Table 4">
            <a:extLst>
              <a:ext uri="{FF2B5EF4-FFF2-40B4-BE49-F238E27FC236}">
                <a16:creationId xmlns:a16="http://schemas.microsoft.com/office/drawing/2014/main" id="{47894617-C53F-D27F-C485-18EEA475054A}"/>
              </a:ext>
            </a:extLst>
          </p:cNvPr>
          <p:cNvGraphicFramePr>
            <a:graphicFrameLocks noGrp="1"/>
          </p:cNvGraphicFramePr>
          <p:nvPr>
            <p:extLst>
              <p:ext uri="{D42A27DB-BD31-4B8C-83A1-F6EECF244321}">
                <p14:modId xmlns:p14="http://schemas.microsoft.com/office/powerpoint/2010/main" val="3522262311"/>
              </p:ext>
            </p:extLst>
          </p:nvPr>
        </p:nvGraphicFramePr>
        <p:xfrm>
          <a:off x="647700" y="2657438"/>
          <a:ext cx="3200400" cy="1990725"/>
        </p:xfrm>
        <a:graphic>
          <a:graphicData uri="http://schemas.openxmlformats.org/drawingml/2006/table">
            <a:tbl>
              <a:tblPr>
                <a:tableStyleId>{5C22544A-7EE6-4342-B048-85BDC9FD1C3A}</a:tableStyleId>
              </a:tblPr>
              <a:tblGrid>
                <a:gridCol w="1625600">
                  <a:extLst>
                    <a:ext uri="{9D8B030D-6E8A-4147-A177-3AD203B41FA5}">
                      <a16:colId xmlns:a16="http://schemas.microsoft.com/office/drawing/2014/main" val="3664317170"/>
                    </a:ext>
                  </a:extLst>
                </a:gridCol>
                <a:gridCol w="787400">
                  <a:extLst>
                    <a:ext uri="{9D8B030D-6E8A-4147-A177-3AD203B41FA5}">
                      <a16:colId xmlns:a16="http://schemas.microsoft.com/office/drawing/2014/main" val="1507788465"/>
                    </a:ext>
                  </a:extLst>
                </a:gridCol>
                <a:gridCol w="787400">
                  <a:extLst>
                    <a:ext uri="{9D8B030D-6E8A-4147-A177-3AD203B41FA5}">
                      <a16:colId xmlns:a16="http://schemas.microsoft.com/office/drawing/2014/main" val="3742257926"/>
                    </a:ext>
                  </a:extLst>
                </a:gridCol>
              </a:tblGrid>
              <a:tr h="180975">
                <a:tc>
                  <a:txBody>
                    <a:bodyPr/>
                    <a:lstStyle/>
                    <a:p>
                      <a:pPr algn="l" fontAlgn="b"/>
                      <a:r>
                        <a:rPr lang="en-US" sz="1100" u="none" strike="noStrike" dirty="0">
                          <a:solidFill>
                            <a:srgbClr val="FF0000"/>
                          </a:solidFill>
                          <a:effectLst/>
                        </a:rPr>
                        <a:t>FILM TITLE</a:t>
                      </a:r>
                      <a:endParaRPr lang="en-US" sz="1100" b="0" i="0" u="none" strike="noStrike" dirty="0">
                        <a:solidFill>
                          <a:srgbClr val="FF0000"/>
                        </a:solidFill>
                        <a:effectLst/>
                        <a:latin typeface="Calibri" panose="020F0502020204030204" pitchFamily="34" charset="0"/>
                      </a:endParaRPr>
                    </a:p>
                  </a:txBody>
                  <a:tcPr marL="4763" marR="4763" marT="4763" marB="0" anchor="b"/>
                </a:tc>
                <a:tc>
                  <a:txBody>
                    <a:bodyPr/>
                    <a:lstStyle/>
                    <a:p>
                      <a:pPr algn="l" fontAlgn="b"/>
                      <a:r>
                        <a:rPr lang="en-US" sz="1100" u="none" strike="noStrike" dirty="0">
                          <a:solidFill>
                            <a:srgbClr val="FF0000"/>
                          </a:solidFill>
                          <a:effectLst/>
                        </a:rPr>
                        <a:t>Category</a:t>
                      </a:r>
                      <a:endParaRPr lang="en-US" sz="1100" b="0" i="0" u="none" strike="noStrike" dirty="0">
                        <a:solidFill>
                          <a:srgbClr val="FF0000"/>
                        </a:solidFill>
                        <a:effectLst/>
                        <a:latin typeface="Calibri" panose="020F0502020204030204" pitchFamily="34" charset="0"/>
                      </a:endParaRPr>
                    </a:p>
                  </a:txBody>
                  <a:tcPr marL="4763" marR="4763" marT="4763" marB="0" anchor="b"/>
                </a:tc>
                <a:tc>
                  <a:txBody>
                    <a:bodyPr/>
                    <a:lstStyle/>
                    <a:p>
                      <a:pPr algn="l" fontAlgn="b"/>
                      <a:r>
                        <a:rPr lang="en-US" sz="1100" u="none" strike="noStrike" dirty="0">
                          <a:solidFill>
                            <a:srgbClr val="FF0000"/>
                          </a:solidFill>
                          <a:effectLst/>
                        </a:rPr>
                        <a:t>Rating</a:t>
                      </a:r>
                      <a:endParaRPr lang="en-US" sz="1100" b="0" i="0" u="none" strike="noStrike" dirty="0">
                        <a:solidFill>
                          <a:srgbClr val="FF0000"/>
                        </a:solidFill>
                        <a:effectLst/>
                        <a:latin typeface="Calibri" panose="020F0502020204030204" pitchFamily="34" charset="0"/>
                      </a:endParaRPr>
                    </a:p>
                  </a:txBody>
                  <a:tcPr marL="4763" marR="4763" marT="4763" marB="0" anchor="b"/>
                </a:tc>
                <a:extLst>
                  <a:ext uri="{0D108BD9-81ED-4DB2-BD59-A6C34878D82A}">
                    <a16:rowId xmlns:a16="http://schemas.microsoft.com/office/drawing/2014/main" val="999925787"/>
                  </a:ext>
                </a:extLst>
              </a:tr>
              <a:tr h="180975">
                <a:tc>
                  <a:txBody>
                    <a:bodyPr/>
                    <a:lstStyle/>
                    <a:p>
                      <a:pPr algn="l" fontAlgn="ctr"/>
                      <a:r>
                        <a:rPr lang="en-US" sz="1100" u="none" strike="noStrike">
                          <a:effectLst/>
                        </a:rPr>
                        <a:t>BUCKET BROTHERHOOD</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Travel</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816687031"/>
                  </a:ext>
                </a:extLst>
              </a:tr>
              <a:tr h="180975">
                <a:tc>
                  <a:txBody>
                    <a:bodyPr/>
                    <a:lstStyle/>
                    <a:p>
                      <a:pPr algn="l" fontAlgn="ctr"/>
                      <a:r>
                        <a:rPr lang="en-US" sz="1100" u="none" strike="noStrike">
                          <a:effectLst/>
                        </a:rPr>
                        <a:t>FORWARD TEMPLE</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Games</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NC-17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67404455"/>
                  </a:ext>
                </a:extLst>
              </a:tr>
              <a:tr h="180975">
                <a:tc>
                  <a:txBody>
                    <a:bodyPr/>
                    <a:lstStyle/>
                    <a:p>
                      <a:pPr algn="l" fontAlgn="ctr"/>
                      <a:r>
                        <a:rPr lang="en-US" sz="1100" u="none" strike="noStrike">
                          <a:effectLst/>
                        </a:rPr>
                        <a:t>GRIT CLOCKWORK</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Games</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dirty="0">
                          <a:effectLst/>
                        </a:rPr>
                        <a:t>PG</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178606148"/>
                  </a:ext>
                </a:extLst>
              </a:tr>
              <a:tr h="180975">
                <a:tc>
                  <a:txBody>
                    <a:bodyPr/>
                    <a:lstStyle/>
                    <a:p>
                      <a:pPr algn="l" fontAlgn="ctr"/>
                      <a:r>
                        <a:rPr lang="en-US" sz="1100" u="none" strike="noStrike">
                          <a:effectLst/>
                        </a:rPr>
                        <a:t>HOBBIT ALIEN</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Drama</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602298123"/>
                  </a:ext>
                </a:extLst>
              </a:tr>
              <a:tr h="180975">
                <a:tc>
                  <a:txBody>
                    <a:bodyPr/>
                    <a:lstStyle/>
                    <a:p>
                      <a:pPr algn="l" fontAlgn="ctr"/>
                      <a:r>
                        <a:rPr lang="en-US" sz="1100" u="none" strike="noStrike">
                          <a:effectLst/>
                        </a:rPr>
                        <a:t>JUGGLER HARDLY</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Animation</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340198971"/>
                  </a:ext>
                </a:extLst>
              </a:tr>
              <a:tr h="180975">
                <a:tc>
                  <a:txBody>
                    <a:bodyPr/>
                    <a:lstStyle/>
                    <a:p>
                      <a:pPr algn="l" fontAlgn="ctr"/>
                      <a:r>
                        <a:rPr lang="en-US" sz="1100" u="none" strike="noStrike">
                          <a:effectLst/>
                        </a:rPr>
                        <a:t>RIDGEMONT SUBMARINE</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New</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3503202710"/>
                  </a:ext>
                </a:extLst>
              </a:tr>
              <a:tr h="180975">
                <a:tc>
                  <a:txBody>
                    <a:bodyPr/>
                    <a:lstStyle/>
                    <a:p>
                      <a:pPr algn="l" fontAlgn="ctr"/>
                      <a:r>
                        <a:rPr lang="en-US" sz="1100" u="none" strike="noStrike">
                          <a:effectLst/>
                        </a:rPr>
                        <a:t>ROBBERS JOON</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Children</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962478955"/>
                  </a:ext>
                </a:extLst>
              </a:tr>
              <a:tr h="180975">
                <a:tc>
                  <a:txBody>
                    <a:bodyPr/>
                    <a:lstStyle/>
                    <a:p>
                      <a:pPr algn="l" fontAlgn="ctr"/>
                      <a:r>
                        <a:rPr lang="en-US" sz="1100" u="none" strike="noStrike">
                          <a:effectLst/>
                        </a:rPr>
                        <a:t>ROCKETEER MOTHER</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Foreign</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PG-13</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99517798"/>
                  </a:ext>
                </a:extLst>
              </a:tr>
              <a:tr h="180975">
                <a:tc>
                  <a:txBody>
                    <a:bodyPr/>
                    <a:lstStyle/>
                    <a:p>
                      <a:pPr algn="l" fontAlgn="ctr"/>
                      <a:r>
                        <a:rPr lang="en-US" sz="1100" u="none" strike="noStrike">
                          <a:effectLst/>
                        </a:rPr>
                        <a:t>SCALAWAG DUCK</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Music</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NC-17</a:t>
                      </a:r>
                      <a:endParaRPr lang="en-US" sz="1100" b="0"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247478888"/>
                  </a:ext>
                </a:extLst>
              </a:tr>
              <a:tr h="180975">
                <a:tc>
                  <a:txBody>
                    <a:bodyPr/>
                    <a:lstStyle/>
                    <a:p>
                      <a:pPr algn="l" fontAlgn="ctr"/>
                      <a:r>
                        <a:rPr lang="en-US" sz="1100" u="none" strike="noStrike">
                          <a:effectLst/>
                        </a:rPr>
                        <a:t>ZORRO ARK</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a:effectLst/>
                        </a:rPr>
                        <a:t>Comedy</a:t>
                      </a:r>
                      <a:endParaRPr lang="en-US" sz="1100" b="0" i="0" u="none" strike="noStrike">
                        <a:solidFill>
                          <a:srgbClr val="000000"/>
                        </a:solidFill>
                        <a:effectLst/>
                        <a:latin typeface="Calibri" panose="020F0502020204030204" pitchFamily="34" charset="0"/>
                      </a:endParaRPr>
                    </a:p>
                  </a:txBody>
                  <a:tcPr marL="4763" marR="4763" marT="4763" marB="0" anchor="ctr"/>
                </a:tc>
                <a:tc>
                  <a:txBody>
                    <a:bodyPr/>
                    <a:lstStyle/>
                    <a:p>
                      <a:pPr algn="l" fontAlgn="ctr"/>
                      <a:r>
                        <a:rPr lang="en-US" sz="1100" u="none" strike="noStrike" dirty="0">
                          <a:effectLst/>
                        </a:rPr>
                        <a:t>NC-17</a:t>
                      </a:r>
                      <a:endParaRPr lang="en-US" sz="110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86672208"/>
                  </a:ext>
                </a:extLst>
              </a:tr>
            </a:tbl>
          </a:graphicData>
        </a:graphic>
      </p:graphicFrame>
    </p:spTree>
    <p:extLst>
      <p:ext uri="{BB962C8B-B14F-4D97-AF65-F5344CB8AC3E}">
        <p14:creationId xmlns:p14="http://schemas.microsoft.com/office/powerpoint/2010/main" val="21445884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Are there correlations between staff performance and customer satisfaction?</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3" name="Chart 2">
            <a:extLst>
              <a:ext uri="{FF2B5EF4-FFF2-40B4-BE49-F238E27FC236}">
                <a16:creationId xmlns:a16="http://schemas.microsoft.com/office/drawing/2014/main" id="{FE75EC7C-43C8-E815-0AEF-667B28E232C6}"/>
              </a:ext>
            </a:extLst>
          </p:cNvPr>
          <p:cNvGraphicFramePr/>
          <p:nvPr>
            <p:extLst>
              <p:ext uri="{D42A27DB-BD31-4B8C-83A1-F6EECF244321}">
                <p14:modId xmlns:p14="http://schemas.microsoft.com/office/powerpoint/2010/main" val="4243131629"/>
              </p:ext>
            </p:extLst>
          </p:nvPr>
        </p:nvGraphicFramePr>
        <p:xfrm>
          <a:off x="7809101" y="3115229"/>
          <a:ext cx="4084922" cy="2507649"/>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9ABA3194-8FA8-A883-3BDF-EFDA891BCDCA}"/>
              </a:ext>
            </a:extLst>
          </p:cNvPr>
          <p:cNvSpPr txBox="1"/>
          <p:nvPr/>
        </p:nvSpPr>
        <p:spPr>
          <a:xfrm>
            <a:off x="388962" y="2313293"/>
            <a:ext cx="7349318" cy="3323987"/>
          </a:xfrm>
          <a:prstGeom prst="rect">
            <a:avLst/>
          </a:prstGeom>
          <a:noFill/>
        </p:spPr>
        <p:txBody>
          <a:bodyPr wrap="square">
            <a:spAutoFit/>
          </a:bodyPr>
          <a:lstStyle/>
          <a:p>
            <a:pPr algn="ctr"/>
            <a:endParaRPr lang="en-US" sz="1800" dirty="0"/>
          </a:p>
          <a:p>
            <a:r>
              <a:rPr lang="en-US" sz="1600" dirty="0"/>
              <a:t>NOTE: </a:t>
            </a:r>
          </a:p>
          <a:p>
            <a:r>
              <a:rPr lang="en-US" sz="1600" dirty="0"/>
              <a:t>There is no relevant data available regarding staff performance or customer satisfaction in the given dataset. To understand staff performance, we need data like customer rating or feedback for staffs, store performance. Also, to get insight about customer satisfaction we need data on customer feedback.</a:t>
            </a:r>
          </a:p>
          <a:p>
            <a:r>
              <a:rPr lang="en-US" sz="1600" dirty="0"/>
              <a:t>So, I have gained insight about pricing impact on Rental Revenue which is one of the problem statements in my MECE breakdown of the given dataset.</a:t>
            </a:r>
          </a:p>
          <a:p>
            <a:endParaRPr lang="en-US" sz="1600" dirty="0"/>
          </a:p>
          <a:p>
            <a:r>
              <a:rPr lang="en-US" sz="1600" dirty="0"/>
              <a:t>INSIGHT:</a:t>
            </a:r>
          </a:p>
          <a:p>
            <a:r>
              <a:rPr lang="en-US" sz="1600" dirty="0"/>
              <a:t>The positive correlation between film rental rates and revenue suggests that businesses should focus on strategies that encourage more rentals, customer satisfaction, and effective marketing. </a:t>
            </a:r>
          </a:p>
        </p:txBody>
      </p:sp>
    </p:spTree>
    <p:extLst>
      <p:ext uri="{BB962C8B-B14F-4D97-AF65-F5344CB8AC3E}">
        <p14:creationId xmlns:p14="http://schemas.microsoft.com/office/powerpoint/2010/main" val="28893003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195824" y="789700"/>
            <a:ext cx="10492476" cy="1080938"/>
          </a:xfrm>
        </p:spPr>
        <p:txBody>
          <a:bodyPr/>
          <a:lstStyle/>
          <a:p>
            <a:r>
              <a:rPr lang="en-US" b="0" i="0" dirty="0">
                <a:effectLst/>
                <a:latin typeface="Plus Jakarta Sans"/>
              </a:rPr>
              <a:t>Are there seasonal trends in customer behavior across different locations?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3" name="Chart 2">
            <a:extLst>
              <a:ext uri="{FF2B5EF4-FFF2-40B4-BE49-F238E27FC236}">
                <a16:creationId xmlns:a16="http://schemas.microsoft.com/office/drawing/2014/main" id="{CBB6C991-4B0D-4AE4-8D15-AADF67C9DCCC}"/>
              </a:ext>
            </a:extLst>
          </p:cNvPr>
          <p:cNvGraphicFramePr/>
          <p:nvPr>
            <p:extLst>
              <p:ext uri="{D42A27DB-BD31-4B8C-83A1-F6EECF244321}">
                <p14:modId xmlns:p14="http://schemas.microsoft.com/office/powerpoint/2010/main" val="2190096760"/>
              </p:ext>
            </p:extLst>
          </p:nvPr>
        </p:nvGraphicFramePr>
        <p:xfrm>
          <a:off x="6039135" y="2340591"/>
          <a:ext cx="5766572" cy="4245667"/>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1618C272-DA21-9A71-C820-FB89A7F58F73}"/>
              </a:ext>
            </a:extLst>
          </p:cNvPr>
          <p:cNvSpPr txBox="1"/>
          <p:nvPr/>
        </p:nvSpPr>
        <p:spPr>
          <a:xfrm>
            <a:off x="272563" y="3071727"/>
            <a:ext cx="5766572" cy="1569660"/>
          </a:xfrm>
          <a:prstGeom prst="rect">
            <a:avLst/>
          </a:prstGeom>
          <a:noFill/>
        </p:spPr>
        <p:txBody>
          <a:bodyPr wrap="square">
            <a:spAutoFit/>
          </a:bodyPr>
          <a:lstStyle/>
          <a:p>
            <a:r>
              <a:rPr lang="en-US" sz="1600" dirty="0"/>
              <a:t>INSIGHT:</a:t>
            </a:r>
          </a:p>
          <a:p>
            <a:endParaRPr lang="en-US" sz="1600" dirty="0"/>
          </a:p>
          <a:p>
            <a:r>
              <a:rPr lang="en-US" sz="1600" dirty="0"/>
              <a:t>Asia region has the highest number of movies rented in autumn (for northern hemisphere)or spring (for southern hemisphere) followed by the others region and Oceania region has the lowest number of movies rented.</a:t>
            </a:r>
          </a:p>
        </p:txBody>
      </p:sp>
    </p:spTree>
    <p:extLst>
      <p:ext uri="{BB962C8B-B14F-4D97-AF65-F5344CB8AC3E}">
        <p14:creationId xmlns:p14="http://schemas.microsoft.com/office/powerpoint/2010/main" val="33737141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Are certain language films more popular among specific customer segments?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pic>
        <p:nvPicPr>
          <p:cNvPr id="3" name="Picture 2">
            <a:extLst>
              <a:ext uri="{FF2B5EF4-FFF2-40B4-BE49-F238E27FC236}">
                <a16:creationId xmlns:a16="http://schemas.microsoft.com/office/drawing/2014/main" id="{619D0B84-359E-7766-9040-DD7F01551B67}"/>
              </a:ext>
            </a:extLst>
          </p:cNvPr>
          <p:cNvPicPr>
            <a:picLocks noChangeAspect="1"/>
          </p:cNvPicPr>
          <p:nvPr/>
        </p:nvPicPr>
        <p:blipFill>
          <a:blip r:embed="rId2"/>
          <a:stretch>
            <a:fillRect/>
          </a:stretch>
        </p:blipFill>
        <p:spPr>
          <a:xfrm>
            <a:off x="2001672" y="2201871"/>
            <a:ext cx="8063552" cy="417496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1856384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How does customer loyalty impact sales revenue over time?</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5" name="Chart 4">
            <a:extLst>
              <a:ext uri="{FF2B5EF4-FFF2-40B4-BE49-F238E27FC236}">
                <a16:creationId xmlns:a16="http://schemas.microsoft.com/office/drawing/2014/main" id="{5A1769FD-0EE9-DB2E-9054-715D12135B82}"/>
              </a:ext>
            </a:extLst>
          </p:cNvPr>
          <p:cNvGraphicFramePr/>
          <p:nvPr>
            <p:extLst>
              <p:ext uri="{D42A27DB-BD31-4B8C-83A1-F6EECF244321}">
                <p14:modId xmlns:p14="http://schemas.microsoft.com/office/powerpoint/2010/main" val="2253535275"/>
              </p:ext>
            </p:extLst>
          </p:nvPr>
        </p:nvGraphicFramePr>
        <p:xfrm>
          <a:off x="6550925" y="2312962"/>
          <a:ext cx="5296858" cy="2839067"/>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F905FE89-8B60-8FA5-C600-9B16D0512D9D}"/>
              </a:ext>
            </a:extLst>
          </p:cNvPr>
          <p:cNvSpPr txBox="1"/>
          <p:nvPr/>
        </p:nvSpPr>
        <p:spPr>
          <a:xfrm>
            <a:off x="657936" y="2251553"/>
            <a:ext cx="5711588" cy="2308324"/>
          </a:xfrm>
          <a:prstGeom prst="rect">
            <a:avLst/>
          </a:prstGeom>
          <a:noFill/>
        </p:spPr>
        <p:txBody>
          <a:bodyPr wrap="square">
            <a:spAutoFit/>
          </a:bodyPr>
          <a:lstStyle/>
          <a:p>
            <a:r>
              <a:rPr lang="en-US" sz="1600" dirty="0"/>
              <a:t>INSIGHT:</a:t>
            </a:r>
          </a:p>
          <a:p>
            <a:r>
              <a:rPr lang="en-US" sz="1600" dirty="0"/>
              <a:t>The sales trend for the provided data shows a clear seasonal pattern with higher revenues from Summer to Autumn months (May to August) in 2005, but this pattern does not continue into 2006, where February's revenue is considerably lower. Further analysis and additional data are needed to understand the specific factors influencing this fluctuation and whether it represents a consistent trend over time.</a:t>
            </a:r>
          </a:p>
        </p:txBody>
      </p:sp>
      <p:sp>
        <p:nvSpPr>
          <p:cNvPr id="9" name="TextBox 8">
            <a:extLst>
              <a:ext uri="{FF2B5EF4-FFF2-40B4-BE49-F238E27FC236}">
                <a16:creationId xmlns:a16="http://schemas.microsoft.com/office/drawing/2014/main" id="{B92B34CB-23EB-0D99-9166-4C4D7B364083}"/>
              </a:ext>
            </a:extLst>
          </p:cNvPr>
          <p:cNvSpPr txBox="1"/>
          <p:nvPr/>
        </p:nvSpPr>
        <p:spPr>
          <a:xfrm>
            <a:off x="641445" y="4668373"/>
            <a:ext cx="6305264" cy="1569660"/>
          </a:xfrm>
          <a:prstGeom prst="rect">
            <a:avLst/>
          </a:prstGeom>
          <a:noFill/>
        </p:spPr>
        <p:txBody>
          <a:bodyPr wrap="square">
            <a:spAutoFit/>
          </a:bodyPr>
          <a:lstStyle/>
          <a:p>
            <a:r>
              <a:rPr lang="en-US" sz="1600" dirty="0"/>
              <a:t>CONCLUSION:</a:t>
            </a:r>
          </a:p>
          <a:p>
            <a:r>
              <a:rPr lang="en-US" sz="1600" dirty="0"/>
              <a:t>Customer loyalty drives sustained revenue growth. Loyal customers spend more, refer others, and require less marketing. They offer valuable feedback, support subscription models, and build a resilient brand. Long-term customer loyalty is essential for business success</a:t>
            </a:r>
          </a:p>
        </p:txBody>
      </p:sp>
    </p:spTree>
    <p:extLst>
      <p:ext uri="{BB962C8B-B14F-4D97-AF65-F5344CB8AC3E}">
        <p14:creationId xmlns:p14="http://schemas.microsoft.com/office/powerpoint/2010/main" val="3133696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77F427B-5C8A-295A-6D8A-59AE05A034A5}"/>
              </a:ext>
            </a:extLst>
          </p:cNvPr>
          <p:cNvPicPr>
            <a:picLocks noChangeAspect="1"/>
          </p:cNvPicPr>
          <p:nvPr/>
        </p:nvPicPr>
        <p:blipFill>
          <a:blip r:embed="rId2"/>
          <a:stretch>
            <a:fillRect/>
          </a:stretch>
        </p:blipFill>
        <p:spPr>
          <a:xfrm>
            <a:off x="1785257" y="1616302"/>
            <a:ext cx="8011885" cy="4784876"/>
          </a:xfrm>
          <a:prstGeom prst="rect">
            <a:avLst/>
          </a:prstGeom>
          <a:effectLst>
            <a:outerShdw blurRad="63500" sx="102000" sy="102000" algn="ctr" rotWithShape="0">
              <a:prstClr val="black">
                <a:alpha val="40000"/>
              </a:prstClr>
            </a:outerShdw>
          </a:effectLst>
        </p:spPr>
      </p:pic>
      <p:pic>
        <p:nvPicPr>
          <p:cNvPr id="3" name="Picture 2">
            <a:extLst>
              <a:ext uri="{FF2B5EF4-FFF2-40B4-BE49-F238E27FC236}">
                <a16:creationId xmlns:a16="http://schemas.microsoft.com/office/drawing/2014/main" id="{E7CBB9BC-49D5-0654-54C4-19B243827E54}"/>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4" name="Title 1">
            <a:extLst>
              <a:ext uri="{FF2B5EF4-FFF2-40B4-BE49-F238E27FC236}">
                <a16:creationId xmlns:a16="http://schemas.microsoft.com/office/drawing/2014/main" id="{B6985253-8A00-FFCB-8251-51E5FED89A60}"/>
              </a:ext>
            </a:extLst>
          </p:cNvPr>
          <p:cNvSpPr txBox="1">
            <a:spLocks/>
          </p:cNvSpPr>
          <p:nvPr/>
        </p:nvSpPr>
        <p:spPr>
          <a:xfrm>
            <a:off x="4068535" y="574335"/>
            <a:ext cx="3445328" cy="802707"/>
          </a:xfrm>
          <a:prstGeom prst="rect">
            <a:avLst/>
          </a:prstGeom>
        </p:spPr>
        <p:txBody>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dirty="0"/>
              <a:t>DATA MODELING</a:t>
            </a:r>
          </a:p>
        </p:txBody>
      </p:sp>
    </p:spTree>
    <p:extLst>
      <p:ext uri="{BB962C8B-B14F-4D97-AF65-F5344CB8AC3E}">
        <p14:creationId xmlns:p14="http://schemas.microsoft.com/office/powerpoint/2010/main" val="1660682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393720" y="789700"/>
            <a:ext cx="10492476" cy="1080938"/>
          </a:xfrm>
        </p:spPr>
        <p:txBody>
          <a:bodyPr/>
          <a:lstStyle/>
          <a:p>
            <a:r>
              <a:rPr lang="en-US" b="0" i="0" dirty="0">
                <a:effectLst/>
                <a:latin typeface="Plus Jakarta Sans"/>
              </a:rPr>
              <a:t>Are certain film categories more popular in specific locations?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mc:AlternateContent xmlns:mc="http://schemas.openxmlformats.org/markup-compatibility/2006" xmlns:cx1="http://schemas.microsoft.com/office/drawing/2015/9/8/chartex">
        <mc:Choice Requires="cx1">
          <p:graphicFrame>
            <p:nvGraphicFramePr>
              <p:cNvPr id="3" name="Chart 2">
                <a:extLst>
                  <a:ext uri="{FF2B5EF4-FFF2-40B4-BE49-F238E27FC236}">
                    <a16:creationId xmlns:a16="http://schemas.microsoft.com/office/drawing/2014/main" id="{59A0B6C8-6887-41C0-BAC6-6E606F34ADED}"/>
                  </a:ext>
                </a:extLst>
              </p:cNvPr>
              <p:cNvGraphicFramePr/>
              <p:nvPr>
                <p:extLst>
                  <p:ext uri="{D42A27DB-BD31-4B8C-83A1-F6EECF244321}">
                    <p14:modId xmlns:p14="http://schemas.microsoft.com/office/powerpoint/2010/main" val="2745332633"/>
                  </p:ext>
                </p:extLst>
              </p:nvPr>
            </p:nvGraphicFramePr>
            <p:xfrm>
              <a:off x="4551528" y="2251553"/>
              <a:ext cx="7208292" cy="4197662"/>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3" name="Chart 2">
                <a:extLst>
                  <a:ext uri="{FF2B5EF4-FFF2-40B4-BE49-F238E27FC236}">
                    <a16:creationId xmlns:a16="http://schemas.microsoft.com/office/drawing/2014/main" id="{59A0B6C8-6887-41C0-BAC6-6E606F34ADED}"/>
                  </a:ext>
                </a:extLst>
              </p:cNvPr>
              <p:cNvPicPr>
                <a:picLocks noGrp="1" noRot="1" noChangeAspect="1" noMove="1" noResize="1" noEditPoints="1" noAdjustHandles="1" noChangeArrowheads="1" noChangeShapeType="1"/>
              </p:cNvPicPr>
              <p:nvPr/>
            </p:nvPicPr>
            <p:blipFill>
              <a:blip r:embed="rId3"/>
              <a:stretch>
                <a:fillRect/>
              </a:stretch>
            </p:blipFill>
            <p:spPr>
              <a:xfrm>
                <a:off x="4551528" y="2251553"/>
                <a:ext cx="7208292" cy="4197662"/>
              </a:xfrm>
              <a:prstGeom prst="rect">
                <a:avLst/>
              </a:prstGeom>
            </p:spPr>
          </p:pic>
        </mc:Fallback>
      </mc:AlternateContent>
      <p:sp>
        <p:nvSpPr>
          <p:cNvPr id="6" name="TextBox 5">
            <a:extLst>
              <a:ext uri="{FF2B5EF4-FFF2-40B4-BE49-F238E27FC236}">
                <a16:creationId xmlns:a16="http://schemas.microsoft.com/office/drawing/2014/main" id="{D9DF3404-B656-7F82-8176-EB26EE85A123}"/>
              </a:ext>
            </a:extLst>
          </p:cNvPr>
          <p:cNvSpPr txBox="1"/>
          <p:nvPr/>
        </p:nvSpPr>
        <p:spPr>
          <a:xfrm>
            <a:off x="689211" y="3013080"/>
            <a:ext cx="3070747" cy="2308324"/>
          </a:xfrm>
          <a:prstGeom prst="rect">
            <a:avLst/>
          </a:prstGeom>
          <a:noFill/>
        </p:spPr>
        <p:txBody>
          <a:bodyPr wrap="square">
            <a:spAutoFit/>
          </a:bodyPr>
          <a:lstStyle/>
          <a:p>
            <a:r>
              <a:rPr lang="en-US" sz="1800" dirty="0">
                <a:effectLst/>
                <a:latin typeface="Calibri" panose="020F0502020204030204" pitchFamily="34" charset="0"/>
                <a:ea typeface="Times New Roman" panose="02020603050405020304" pitchFamily="18" charset="0"/>
              </a:rPr>
              <a:t>INSIGHT:</a:t>
            </a:r>
          </a:p>
          <a:p>
            <a:r>
              <a:rPr lang="en-US" sz="1800" dirty="0">
                <a:effectLst/>
                <a:latin typeface="Calibri" panose="020F0502020204030204" pitchFamily="34" charset="0"/>
                <a:ea typeface="Times New Roman" panose="02020603050405020304" pitchFamily="18" charset="0"/>
              </a:rPr>
              <a:t>Asia, North America and other regions inclined towards animation movies most where Europe, South America tends to watch sports movies and in Africa peoples like to watch foreign movies.</a:t>
            </a:r>
            <a:endParaRPr lang="en-US" dirty="0"/>
          </a:p>
        </p:txBody>
      </p:sp>
    </p:spTree>
    <p:extLst>
      <p:ext uri="{BB962C8B-B14F-4D97-AF65-F5344CB8AC3E}">
        <p14:creationId xmlns:p14="http://schemas.microsoft.com/office/powerpoint/2010/main" val="26205526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175353" y="789700"/>
            <a:ext cx="10492476" cy="1080938"/>
          </a:xfrm>
        </p:spPr>
        <p:txBody>
          <a:bodyPr/>
          <a:lstStyle/>
          <a:p>
            <a:r>
              <a:rPr lang="en-US" b="0" i="0" dirty="0">
                <a:effectLst/>
                <a:latin typeface="Plus Jakarta Sans"/>
              </a:rPr>
              <a:t>How does the availability and knowledge of staff affect customer ratings?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sp>
        <p:nvSpPr>
          <p:cNvPr id="5" name="TextBox 4">
            <a:extLst>
              <a:ext uri="{FF2B5EF4-FFF2-40B4-BE49-F238E27FC236}">
                <a16:creationId xmlns:a16="http://schemas.microsoft.com/office/drawing/2014/main" id="{83D9750C-872E-9D48-836B-347FFEC7476F}"/>
              </a:ext>
            </a:extLst>
          </p:cNvPr>
          <p:cNvSpPr txBox="1"/>
          <p:nvPr/>
        </p:nvSpPr>
        <p:spPr>
          <a:xfrm>
            <a:off x="461506" y="2606451"/>
            <a:ext cx="6308676" cy="1728615"/>
          </a:xfrm>
          <a:prstGeom prst="rect">
            <a:avLst/>
          </a:prstGeom>
          <a:noFill/>
        </p:spPr>
        <p:txBody>
          <a:bodyPr wrap="square">
            <a:spAutoFit/>
          </a:bodyPr>
          <a:lstStyle/>
          <a:p>
            <a:pPr marL="0" marR="0" algn="just">
              <a:lnSpc>
                <a:spcPct val="105000"/>
              </a:lnSpc>
              <a:spcBef>
                <a:spcPts val="0"/>
              </a:spcBef>
              <a:spcAft>
                <a:spcPts val="800"/>
              </a:spcAft>
            </a:pPr>
            <a:r>
              <a:rPr lang="en-US" sz="1600" dirty="0"/>
              <a:t>NOTE: </a:t>
            </a:r>
          </a:p>
          <a:p>
            <a:pPr marL="0" marR="0" algn="just">
              <a:lnSpc>
                <a:spcPct val="105000"/>
              </a:lnSpc>
              <a:spcBef>
                <a:spcPts val="0"/>
              </a:spcBef>
              <a:spcAft>
                <a:spcPts val="800"/>
              </a:spcAft>
            </a:pPr>
            <a:r>
              <a:rPr lang="en-US" sz="1600" dirty="0"/>
              <a:t>There is no relevant data available for customer rating. Also, after studying the data, I didn't get any insight of knowledge of staffs. So, I have gained insight about rating wise availability of films in each store which is one of the problem statements in my MECE breakdown of the given dataset.</a:t>
            </a:r>
          </a:p>
        </p:txBody>
      </p:sp>
      <p:graphicFrame>
        <p:nvGraphicFramePr>
          <p:cNvPr id="6" name="Table 5">
            <a:extLst>
              <a:ext uri="{FF2B5EF4-FFF2-40B4-BE49-F238E27FC236}">
                <a16:creationId xmlns:a16="http://schemas.microsoft.com/office/drawing/2014/main" id="{E9A27F39-8071-B0C5-F320-61095DDC2627}"/>
              </a:ext>
            </a:extLst>
          </p:cNvPr>
          <p:cNvGraphicFramePr>
            <a:graphicFrameLocks noGrp="1"/>
          </p:cNvGraphicFramePr>
          <p:nvPr>
            <p:extLst>
              <p:ext uri="{D42A27DB-BD31-4B8C-83A1-F6EECF244321}">
                <p14:modId xmlns:p14="http://schemas.microsoft.com/office/powerpoint/2010/main" val="2291989432"/>
              </p:ext>
            </p:extLst>
          </p:nvPr>
        </p:nvGraphicFramePr>
        <p:xfrm>
          <a:off x="8256897" y="2693883"/>
          <a:ext cx="3072850" cy="3435833"/>
        </p:xfrm>
        <a:graphic>
          <a:graphicData uri="http://schemas.openxmlformats.org/drawingml/2006/table">
            <a:tbl>
              <a:tblPr firstRow="1" firstCol="1" bandRow="1">
                <a:effectLst>
                  <a:outerShdw blurRad="63500" sx="102000" sy="102000" algn="ctr" rotWithShape="0">
                    <a:prstClr val="black">
                      <a:alpha val="40000"/>
                    </a:prstClr>
                  </a:outerShdw>
                </a:effectLst>
                <a:tableStyleId>{37CE84F3-28C3-443E-9E96-99CF82512B78}</a:tableStyleId>
              </a:tblPr>
              <a:tblGrid>
                <a:gridCol w="962162">
                  <a:extLst>
                    <a:ext uri="{9D8B030D-6E8A-4147-A177-3AD203B41FA5}">
                      <a16:colId xmlns:a16="http://schemas.microsoft.com/office/drawing/2014/main" val="3476501615"/>
                    </a:ext>
                  </a:extLst>
                </a:gridCol>
                <a:gridCol w="962162">
                  <a:extLst>
                    <a:ext uri="{9D8B030D-6E8A-4147-A177-3AD203B41FA5}">
                      <a16:colId xmlns:a16="http://schemas.microsoft.com/office/drawing/2014/main" val="3383742556"/>
                    </a:ext>
                  </a:extLst>
                </a:gridCol>
                <a:gridCol w="1148526">
                  <a:extLst>
                    <a:ext uri="{9D8B030D-6E8A-4147-A177-3AD203B41FA5}">
                      <a16:colId xmlns:a16="http://schemas.microsoft.com/office/drawing/2014/main" val="1923477758"/>
                    </a:ext>
                  </a:extLst>
                </a:gridCol>
              </a:tblGrid>
              <a:tr h="584143">
                <a:tc>
                  <a:txBody>
                    <a:bodyPr/>
                    <a:lstStyle/>
                    <a:p>
                      <a:pPr marL="0" marR="0" algn="l">
                        <a:lnSpc>
                          <a:spcPct val="105000"/>
                        </a:lnSpc>
                        <a:spcBef>
                          <a:spcPts val="0"/>
                        </a:spcBef>
                        <a:spcAft>
                          <a:spcPts val="0"/>
                        </a:spcAft>
                      </a:pPr>
                      <a:r>
                        <a:rPr lang="en-US" sz="1100" dirty="0" err="1">
                          <a:effectLst/>
                        </a:rPr>
                        <a:t>Store_Id</a:t>
                      </a:r>
                      <a:endParaRPr lang="en-US"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l">
                        <a:lnSpc>
                          <a:spcPct val="105000"/>
                        </a:lnSpc>
                        <a:spcBef>
                          <a:spcPts val="0"/>
                        </a:spcBef>
                        <a:spcAft>
                          <a:spcPts val="0"/>
                        </a:spcAft>
                      </a:pPr>
                      <a:r>
                        <a:rPr lang="en-US" sz="1100">
                          <a:effectLst/>
                        </a:rPr>
                        <a:t>Rating</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l">
                        <a:lnSpc>
                          <a:spcPct val="105000"/>
                        </a:lnSpc>
                        <a:spcBef>
                          <a:spcPts val="0"/>
                        </a:spcBef>
                        <a:spcAft>
                          <a:spcPts val="0"/>
                        </a:spcAft>
                      </a:pPr>
                      <a:r>
                        <a:rPr lang="en-US" sz="1100" dirty="0" err="1">
                          <a:effectLst/>
                        </a:rPr>
                        <a:t>Film_count</a:t>
                      </a:r>
                      <a:endParaRPr lang="en-US"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4268061332"/>
                  </a:ext>
                </a:extLst>
              </a:tr>
              <a:tr h="285169">
                <a:tc>
                  <a:txBody>
                    <a:bodyPr/>
                    <a:lstStyle/>
                    <a:p>
                      <a:pPr marL="0" marR="0" algn="r">
                        <a:lnSpc>
                          <a:spcPct val="105000"/>
                        </a:lnSpc>
                        <a:spcBef>
                          <a:spcPts val="0"/>
                        </a:spcBef>
                        <a:spcAft>
                          <a:spcPts val="0"/>
                        </a:spcAft>
                      </a:pPr>
                      <a:r>
                        <a:rPr lang="en-US" sz="1100">
                          <a:effectLst/>
                        </a:rPr>
                        <a:t>1</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PG</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444</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234567077"/>
                  </a:ext>
                </a:extLst>
              </a:tr>
              <a:tr h="285169">
                <a:tc>
                  <a:txBody>
                    <a:bodyPr/>
                    <a:lstStyle/>
                    <a:p>
                      <a:pPr marL="0" marR="0" algn="r">
                        <a:lnSpc>
                          <a:spcPct val="105000"/>
                        </a:lnSpc>
                        <a:spcBef>
                          <a:spcPts val="0"/>
                        </a:spcBef>
                        <a:spcAft>
                          <a:spcPts val="0"/>
                        </a:spcAft>
                      </a:pPr>
                      <a:r>
                        <a:rPr lang="en-US" sz="1100">
                          <a:effectLst/>
                        </a:rPr>
                        <a:t>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PG</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480</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077573944"/>
                  </a:ext>
                </a:extLst>
              </a:tr>
              <a:tr h="285169">
                <a:tc>
                  <a:txBody>
                    <a:bodyPr/>
                    <a:lstStyle/>
                    <a:p>
                      <a:pPr marL="0" marR="0" algn="r">
                        <a:lnSpc>
                          <a:spcPct val="105000"/>
                        </a:lnSpc>
                        <a:spcBef>
                          <a:spcPts val="0"/>
                        </a:spcBef>
                        <a:spcAft>
                          <a:spcPts val="0"/>
                        </a:spcAft>
                      </a:pPr>
                      <a:r>
                        <a:rPr lang="en-US" sz="1100">
                          <a:effectLst/>
                        </a:rPr>
                        <a:t>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G</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397</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446843769"/>
                  </a:ext>
                </a:extLst>
              </a:tr>
              <a:tr h="285169">
                <a:tc>
                  <a:txBody>
                    <a:bodyPr/>
                    <a:lstStyle/>
                    <a:p>
                      <a:pPr marL="0" marR="0" algn="r">
                        <a:lnSpc>
                          <a:spcPct val="105000"/>
                        </a:lnSpc>
                        <a:spcBef>
                          <a:spcPts val="0"/>
                        </a:spcBef>
                        <a:spcAft>
                          <a:spcPts val="0"/>
                        </a:spcAft>
                      </a:pPr>
                      <a:r>
                        <a:rPr lang="en-US" sz="1100">
                          <a:effectLst/>
                        </a:rPr>
                        <a:t>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NC-17</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479</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179274266"/>
                  </a:ext>
                </a:extLst>
              </a:tr>
              <a:tr h="285169">
                <a:tc>
                  <a:txBody>
                    <a:bodyPr/>
                    <a:lstStyle/>
                    <a:p>
                      <a:pPr marL="0" marR="0" algn="r">
                        <a:lnSpc>
                          <a:spcPct val="105000"/>
                        </a:lnSpc>
                        <a:spcBef>
                          <a:spcPts val="0"/>
                        </a:spcBef>
                        <a:spcAft>
                          <a:spcPts val="0"/>
                        </a:spcAft>
                      </a:pPr>
                      <a:r>
                        <a:rPr lang="en-US" sz="1100">
                          <a:effectLst/>
                        </a:rPr>
                        <a:t>1</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G</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394</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753043415"/>
                  </a:ext>
                </a:extLst>
              </a:tr>
              <a:tr h="285169">
                <a:tc>
                  <a:txBody>
                    <a:bodyPr/>
                    <a:lstStyle/>
                    <a:p>
                      <a:pPr marL="0" marR="0" algn="r">
                        <a:lnSpc>
                          <a:spcPct val="105000"/>
                        </a:lnSpc>
                        <a:spcBef>
                          <a:spcPts val="0"/>
                        </a:spcBef>
                        <a:spcAft>
                          <a:spcPts val="0"/>
                        </a:spcAft>
                      </a:pPr>
                      <a:r>
                        <a:rPr lang="en-US" sz="1100">
                          <a:effectLst/>
                        </a:rPr>
                        <a:t>1</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PG-13</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525</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626394467"/>
                  </a:ext>
                </a:extLst>
              </a:tr>
              <a:tr h="285169">
                <a:tc>
                  <a:txBody>
                    <a:bodyPr/>
                    <a:lstStyle/>
                    <a:p>
                      <a:pPr marL="0" marR="0" algn="r">
                        <a:lnSpc>
                          <a:spcPct val="105000"/>
                        </a:lnSpc>
                        <a:spcBef>
                          <a:spcPts val="0"/>
                        </a:spcBef>
                        <a:spcAft>
                          <a:spcPts val="0"/>
                        </a:spcAft>
                      </a:pPr>
                      <a:r>
                        <a:rPr lang="en-US" sz="1100">
                          <a:effectLst/>
                        </a:rPr>
                        <a:t>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PG-13</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493</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448720971"/>
                  </a:ext>
                </a:extLst>
              </a:tr>
              <a:tr h="285169">
                <a:tc>
                  <a:txBody>
                    <a:bodyPr/>
                    <a:lstStyle/>
                    <a:p>
                      <a:pPr marL="0" marR="0" algn="r">
                        <a:lnSpc>
                          <a:spcPct val="105000"/>
                        </a:lnSpc>
                        <a:spcBef>
                          <a:spcPts val="0"/>
                        </a:spcBef>
                        <a:spcAft>
                          <a:spcPts val="0"/>
                        </a:spcAft>
                      </a:pPr>
                      <a:r>
                        <a:rPr lang="en-US" sz="1100">
                          <a:effectLst/>
                        </a:rPr>
                        <a:t>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R</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462</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77536692"/>
                  </a:ext>
                </a:extLst>
              </a:tr>
              <a:tr h="285169">
                <a:tc>
                  <a:txBody>
                    <a:bodyPr/>
                    <a:lstStyle/>
                    <a:p>
                      <a:pPr marL="0" marR="0" algn="r">
                        <a:lnSpc>
                          <a:spcPct val="105000"/>
                        </a:lnSpc>
                        <a:spcBef>
                          <a:spcPts val="0"/>
                        </a:spcBef>
                        <a:spcAft>
                          <a:spcPts val="0"/>
                        </a:spcAft>
                      </a:pPr>
                      <a:r>
                        <a:rPr lang="en-US" sz="1100">
                          <a:effectLst/>
                        </a:rPr>
                        <a:t>1</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NC-17</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a:effectLst/>
                        </a:rPr>
                        <a:t>465</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448633385"/>
                  </a:ext>
                </a:extLst>
              </a:tr>
              <a:tr h="285169">
                <a:tc>
                  <a:txBody>
                    <a:bodyPr/>
                    <a:lstStyle/>
                    <a:p>
                      <a:pPr marL="0" marR="0" algn="r">
                        <a:lnSpc>
                          <a:spcPct val="105000"/>
                        </a:lnSpc>
                        <a:spcBef>
                          <a:spcPts val="0"/>
                        </a:spcBef>
                        <a:spcAft>
                          <a:spcPts val="0"/>
                        </a:spcAft>
                      </a:pPr>
                      <a:r>
                        <a:rPr lang="en-US" sz="1100">
                          <a:effectLst/>
                        </a:rPr>
                        <a:t>1</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l">
                        <a:lnSpc>
                          <a:spcPct val="105000"/>
                        </a:lnSpc>
                        <a:spcBef>
                          <a:spcPts val="0"/>
                        </a:spcBef>
                        <a:spcAft>
                          <a:spcPts val="0"/>
                        </a:spcAft>
                      </a:pPr>
                      <a:r>
                        <a:rPr lang="en-US" sz="1100">
                          <a:effectLst/>
                        </a:rPr>
                        <a:t>R</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5000"/>
                        </a:lnSpc>
                        <a:spcBef>
                          <a:spcPts val="0"/>
                        </a:spcBef>
                        <a:spcAft>
                          <a:spcPts val="0"/>
                        </a:spcAft>
                      </a:pPr>
                      <a:r>
                        <a:rPr lang="en-US" sz="1100" dirty="0">
                          <a:effectLst/>
                        </a:rPr>
                        <a:t>442</a:t>
                      </a:r>
                      <a:endParaRPr lang="en-US"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995602067"/>
                  </a:ext>
                </a:extLst>
              </a:tr>
            </a:tbl>
          </a:graphicData>
        </a:graphic>
      </p:graphicFrame>
      <p:sp>
        <p:nvSpPr>
          <p:cNvPr id="3" name="TextBox 2">
            <a:extLst>
              <a:ext uri="{FF2B5EF4-FFF2-40B4-BE49-F238E27FC236}">
                <a16:creationId xmlns:a16="http://schemas.microsoft.com/office/drawing/2014/main" id="{B83FDFEC-620D-4017-05B3-78CFDA97ED5F}"/>
              </a:ext>
            </a:extLst>
          </p:cNvPr>
          <p:cNvSpPr txBox="1"/>
          <p:nvPr/>
        </p:nvSpPr>
        <p:spPr>
          <a:xfrm>
            <a:off x="461506" y="4465695"/>
            <a:ext cx="6308676" cy="1211550"/>
          </a:xfrm>
          <a:prstGeom prst="rect">
            <a:avLst/>
          </a:prstGeom>
          <a:noFill/>
        </p:spPr>
        <p:txBody>
          <a:bodyPr wrap="square">
            <a:spAutoFit/>
          </a:bodyPr>
          <a:lstStyle/>
          <a:p>
            <a:pPr marL="0" marR="0" algn="just">
              <a:lnSpc>
                <a:spcPct val="105000"/>
              </a:lnSpc>
              <a:spcBef>
                <a:spcPts val="0"/>
              </a:spcBef>
              <a:spcAft>
                <a:spcPts val="800"/>
              </a:spcAft>
            </a:pPr>
            <a:r>
              <a:rPr lang="en-US" sz="1600" dirty="0"/>
              <a:t>INSIGHT:</a:t>
            </a:r>
          </a:p>
          <a:p>
            <a:pPr marL="0" marR="0" algn="just">
              <a:lnSpc>
                <a:spcPct val="105000"/>
              </a:lnSpc>
              <a:spcBef>
                <a:spcPts val="0"/>
              </a:spcBef>
              <a:spcAft>
                <a:spcPts val="800"/>
              </a:spcAft>
            </a:pPr>
            <a:r>
              <a:rPr lang="en-US" sz="1600" dirty="0"/>
              <a:t>Both the stores have similar amount of DVD collection only varying by 2%. While store 2 has more R,NC-17 &amp; PG rated films store 1 have upper hand while considering PG-13 &amp; G rated films.</a:t>
            </a:r>
          </a:p>
        </p:txBody>
      </p:sp>
    </p:spTree>
    <p:extLst>
      <p:ext uri="{BB962C8B-B14F-4D97-AF65-F5344CB8AC3E}">
        <p14:creationId xmlns:p14="http://schemas.microsoft.com/office/powerpoint/2010/main" val="1756698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How does the proximity of stores to customers impact rental frequency?</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pic>
        <p:nvPicPr>
          <p:cNvPr id="3" name="Picture 2">
            <a:extLst>
              <a:ext uri="{FF2B5EF4-FFF2-40B4-BE49-F238E27FC236}">
                <a16:creationId xmlns:a16="http://schemas.microsoft.com/office/drawing/2014/main" id="{896203F8-0BCF-83B3-C003-F1BEE574FDDA}"/>
              </a:ext>
            </a:extLst>
          </p:cNvPr>
          <p:cNvPicPr>
            <a:picLocks noChangeAspect="1"/>
          </p:cNvPicPr>
          <p:nvPr/>
        </p:nvPicPr>
        <p:blipFill>
          <a:blip r:embed="rId2"/>
          <a:stretch>
            <a:fillRect/>
          </a:stretch>
        </p:blipFill>
        <p:spPr>
          <a:xfrm>
            <a:off x="4380973" y="2513372"/>
            <a:ext cx="7249194" cy="3866956"/>
          </a:xfrm>
          <a:prstGeom prst="rect">
            <a:avLst/>
          </a:prstGeom>
          <a:effectLst>
            <a:outerShdw blurRad="63500" sx="102000" sy="102000" algn="ctr" rotWithShape="0">
              <a:prstClr val="black">
                <a:alpha val="40000"/>
              </a:prstClr>
            </a:outerShdw>
          </a:effectLst>
        </p:spPr>
      </p:pic>
      <p:sp>
        <p:nvSpPr>
          <p:cNvPr id="6" name="TextBox 5">
            <a:extLst>
              <a:ext uri="{FF2B5EF4-FFF2-40B4-BE49-F238E27FC236}">
                <a16:creationId xmlns:a16="http://schemas.microsoft.com/office/drawing/2014/main" id="{BAD683A3-AA0E-BAD5-5E4E-B7CD6A0AE3E7}"/>
              </a:ext>
            </a:extLst>
          </p:cNvPr>
          <p:cNvSpPr txBox="1"/>
          <p:nvPr/>
        </p:nvSpPr>
        <p:spPr>
          <a:xfrm>
            <a:off x="561833" y="2513372"/>
            <a:ext cx="3088943" cy="3539430"/>
          </a:xfrm>
          <a:prstGeom prst="rect">
            <a:avLst/>
          </a:prstGeom>
          <a:noFill/>
        </p:spPr>
        <p:txBody>
          <a:bodyPr wrap="square">
            <a:spAutoFit/>
          </a:bodyPr>
          <a:lstStyle/>
          <a:p>
            <a:r>
              <a:rPr lang="en-US" sz="1600" dirty="0"/>
              <a:t>NOTE:</a:t>
            </a:r>
          </a:p>
          <a:p>
            <a:r>
              <a:rPr lang="en-US" sz="1600" dirty="0"/>
              <a:t>proximity plays a critical role in enhancing customer convenience, encouraging repeat business, and increasing rental frequency, making it an important factor for businesses to consider in their location strategy.</a:t>
            </a:r>
          </a:p>
          <a:p>
            <a:endParaRPr lang="en-US" sz="1600" dirty="0"/>
          </a:p>
          <a:p>
            <a:r>
              <a:rPr lang="en-US" sz="1600" dirty="0"/>
              <a:t>But in the given dataset there is no correlation between stores location and customers rental frequency.</a:t>
            </a:r>
          </a:p>
        </p:txBody>
      </p:sp>
    </p:spTree>
    <p:extLst>
      <p:ext uri="{BB962C8B-B14F-4D97-AF65-F5344CB8AC3E}">
        <p14:creationId xmlns:p14="http://schemas.microsoft.com/office/powerpoint/2010/main" val="2579249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Do specific film categories attract different age groups of customers?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3" name="Chart 2">
            <a:extLst>
              <a:ext uri="{FF2B5EF4-FFF2-40B4-BE49-F238E27FC236}">
                <a16:creationId xmlns:a16="http://schemas.microsoft.com/office/drawing/2014/main" id="{8DD21B67-A8DE-1635-C9B5-9E5603B1B7E7}"/>
              </a:ext>
            </a:extLst>
          </p:cNvPr>
          <p:cNvGraphicFramePr/>
          <p:nvPr>
            <p:extLst>
              <p:ext uri="{D42A27DB-BD31-4B8C-83A1-F6EECF244321}">
                <p14:modId xmlns:p14="http://schemas.microsoft.com/office/powerpoint/2010/main" val="1623315718"/>
              </p:ext>
            </p:extLst>
          </p:nvPr>
        </p:nvGraphicFramePr>
        <p:xfrm>
          <a:off x="6026994" y="2515372"/>
          <a:ext cx="5573604" cy="3817189"/>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B98C81FA-5694-80CE-6943-A2BF22F42037}"/>
              </a:ext>
            </a:extLst>
          </p:cNvPr>
          <p:cNvSpPr txBox="1"/>
          <p:nvPr/>
        </p:nvSpPr>
        <p:spPr>
          <a:xfrm>
            <a:off x="528869" y="2515372"/>
            <a:ext cx="4981433" cy="3570208"/>
          </a:xfrm>
          <a:prstGeom prst="rect">
            <a:avLst/>
          </a:prstGeom>
          <a:noFill/>
        </p:spPr>
        <p:txBody>
          <a:bodyPr wrap="square">
            <a:spAutoFit/>
          </a:bodyPr>
          <a:lstStyle/>
          <a:p>
            <a:r>
              <a:rPr lang="en-US" sz="1600" dirty="0"/>
              <a:t>NOTE:</a:t>
            </a:r>
          </a:p>
          <a:p>
            <a:r>
              <a:rPr lang="en-US" sz="1600" dirty="0"/>
              <a:t>Specific film categories often attract different age groups of customers. For example, animated films may be popular among children and families, while action or thriller genres may appeal more to younger adults. Understanding the age group preferences for various film categories can help businesses target their audience more effectively and tailor their offerings to specific demographics</a:t>
            </a:r>
          </a:p>
          <a:p>
            <a:endParaRPr lang="en-US" sz="1600" dirty="0"/>
          </a:p>
          <a:p>
            <a:r>
              <a:rPr lang="en-US" sz="1600" dirty="0"/>
              <a:t>INSIGHT:</a:t>
            </a:r>
            <a:br>
              <a:rPr lang="en-US" sz="1600" dirty="0"/>
            </a:br>
            <a:r>
              <a:rPr lang="en-US" sz="1600" dirty="0"/>
              <a:t>Drama &amp; Animation films are most popular among customer over 13 years.</a:t>
            </a: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54336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What are the demographics and preferences of the highest-spending customers?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pic>
        <p:nvPicPr>
          <p:cNvPr id="3" name="Picture 2">
            <a:extLst>
              <a:ext uri="{FF2B5EF4-FFF2-40B4-BE49-F238E27FC236}">
                <a16:creationId xmlns:a16="http://schemas.microsoft.com/office/drawing/2014/main" id="{998A0F82-B137-B2FB-7C82-AEBFCB0D0E7E}"/>
              </a:ext>
            </a:extLst>
          </p:cNvPr>
          <p:cNvPicPr>
            <a:picLocks noChangeAspect="1"/>
          </p:cNvPicPr>
          <p:nvPr/>
        </p:nvPicPr>
        <p:blipFill>
          <a:blip r:embed="rId2"/>
          <a:stretch>
            <a:fillRect/>
          </a:stretch>
        </p:blipFill>
        <p:spPr>
          <a:xfrm>
            <a:off x="5702726" y="2686191"/>
            <a:ext cx="5864727" cy="3382109"/>
          </a:xfrm>
          <a:prstGeom prst="rect">
            <a:avLst/>
          </a:prstGeom>
          <a:effectLst>
            <a:glow rad="101600">
              <a:schemeClr val="accent1">
                <a:satMod val="175000"/>
                <a:alpha val="40000"/>
              </a:schemeClr>
            </a:glow>
            <a:outerShdw blurRad="63500" sx="102000" sy="102000" algn="ctr" rotWithShape="0">
              <a:prstClr val="black">
                <a:alpha val="40000"/>
              </a:prstClr>
            </a:outerShdw>
          </a:effectLst>
        </p:spPr>
      </p:pic>
      <p:sp>
        <p:nvSpPr>
          <p:cNvPr id="6" name="TextBox 5">
            <a:extLst>
              <a:ext uri="{FF2B5EF4-FFF2-40B4-BE49-F238E27FC236}">
                <a16:creationId xmlns:a16="http://schemas.microsoft.com/office/drawing/2014/main" id="{0CDDA96C-1C4D-5F30-9725-CA66269E9A87}"/>
              </a:ext>
            </a:extLst>
          </p:cNvPr>
          <p:cNvSpPr txBox="1"/>
          <p:nvPr/>
        </p:nvSpPr>
        <p:spPr>
          <a:xfrm>
            <a:off x="442232" y="2686191"/>
            <a:ext cx="5212896" cy="3970318"/>
          </a:xfrm>
          <a:prstGeom prst="rect">
            <a:avLst/>
          </a:prstGeom>
          <a:noFill/>
        </p:spPr>
        <p:txBody>
          <a:bodyPr wrap="square">
            <a:spAutoFit/>
          </a:bodyPr>
          <a:lstStyle/>
          <a:p>
            <a:r>
              <a:rPr lang="en-US" sz="1800" dirty="0"/>
              <a:t>NOTE:</a:t>
            </a:r>
          </a:p>
          <a:p>
            <a:r>
              <a:rPr lang="en-US" sz="1800" dirty="0">
                <a:effectLst/>
                <a:latin typeface="Calibri" panose="020F0502020204030204" pitchFamily="34" charset="0"/>
                <a:ea typeface="Times New Roman" panose="02020603050405020304" pitchFamily="18" charset="0"/>
                <a:cs typeface="Calibri" panose="020F0502020204030204" pitchFamily="34" charset="0"/>
              </a:rPr>
              <a:t>High-spending customers tend to have higher incomes, value quality, appreciate personalization, prioritize convenience, and may favor luxury, exclusivity, and brand loyalty. Demographics vary but often include middle-aged to older individuals in urban areas.</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sz="1800" dirty="0"/>
          </a:p>
          <a:p>
            <a:r>
              <a:rPr lang="en-US" dirty="0"/>
              <a:t>INSIGHT:</a:t>
            </a:r>
            <a:br>
              <a:rPr lang="en-US" dirty="0"/>
            </a:br>
            <a:r>
              <a:rPr lang="en-US" sz="1800" dirty="0">
                <a:effectLst/>
                <a:latin typeface="Calibri" panose="020F0502020204030204" pitchFamily="34" charset="0"/>
                <a:ea typeface="Times New Roman" panose="02020603050405020304" pitchFamily="18" charset="0"/>
                <a:cs typeface="Calibri" panose="020F0502020204030204" pitchFamily="34" charset="0"/>
              </a:rPr>
              <a:t>This analysis on customers preference based on film category &amp; film rating will help to create a profile of highest-spending customers and tailor offerings to better meet needs and retain their loyalty.</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sz="1800" dirty="0"/>
          </a:p>
        </p:txBody>
      </p:sp>
    </p:spTree>
    <p:extLst>
      <p:ext uri="{BB962C8B-B14F-4D97-AF65-F5344CB8AC3E}">
        <p14:creationId xmlns:p14="http://schemas.microsoft.com/office/powerpoint/2010/main" val="41393423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9964933" cy="1080938"/>
          </a:xfrm>
        </p:spPr>
        <p:txBody>
          <a:bodyPr/>
          <a:lstStyle/>
          <a:p>
            <a:r>
              <a:rPr lang="en-US" b="0" i="0" dirty="0">
                <a:effectLst/>
                <a:latin typeface="Plus Jakarta Sans"/>
              </a:rPr>
              <a:t>How does the availability of inventory impact customer satisfaction and repeat business?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a:effectLst>
            <a:outerShdw blurRad="63500" sx="102000" sy="102000" algn="ctr" rotWithShape="0">
              <a:prstClr val="black">
                <a:alpha val="40000"/>
              </a:prstClr>
            </a:outerShdw>
          </a:effectLst>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sp>
        <p:nvSpPr>
          <p:cNvPr id="8" name="TextBox 7">
            <a:extLst>
              <a:ext uri="{FF2B5EF4-FFF2-40B4-BE49-F238E27FC236}">
                <a16:creationId xmlns:a16="http://schemas.microsoft.com/office/drawing/2014/main" id="{D243D29C-A599-ECB9-D9AE-DBEAB9DFA163}"/>
              </a:ext>
            </a:extLst>
          </p:cNvPr>
          <p:cNvSpPr txBox="1"/>
          <p:nvPr/>
        </p:nvSpPr>
        <p:spPr>
          <a:xfrm>
            <a:off x="531229" y="2393356"/>
            <a:ext cx="6305264" cy="3781548"/>
          </a:xfrm>
          <a:prstGeom prst="rect">
            <a:avLst/>
          </a:prstGeom>
          <a:noFill/>
        </p:spPr>
        <p:txBody>
          <a:bodyPr wrap="square">
            <a:spAutoFit/>
          </a:bodyPr>
          <a:lstStyle/>
          <a:p>
            <a:pPr marL="0" marR="0" algn="just">
              <a:lnSpc>
                <a:spcPct val="105000"/>
              </a:lnSpc>
              <a:spcBef>
                <a:spcPts val="0"/>
              </a:spcBef>
              <a:spcAft>
                <a:spcPts val="800"/>
              </a:spcAft>
            </a:pPr>
            <a:r>
              <a:rPr lang="en-US" sz="1600" dirty="0"/>
              <a:t>NOTE: </a:t>
            </a:r>
          </a:p>
          <a:p>
            <a:pPr marL="0" marR="0" algn="just">
              <a:lnSpc>
                <a:spcPct val="105000"/>
              </a:lnSpc>
              <a:spcBef>
                <a:spcPts val="0"/>
              </a:spcBef>
              <a:spcAft>
                <a:spcPts val="800"/>
              </a:spcAft>
            </a:pPr>
            <a:r>
              <a:rPr lang="en-US" sz="1600" dirty="0"/>
              <a:t>To find out availability of inventory we need data related to stock maintenance, customer request and to get insight of customer satisfaction we need data related to customer rating, review or feedback. But we don’t have any of these data in the given dataset. Hence, we cannot provide a particular solution for the given problem statement.</a:t>
            </a:r>
          </a:p>
          <a:p>
            <a:pPr algn="just">
              <a:lnSpc>
                <a:spcPct val="105000"/>
              </a:lnSpc>
              <a:spcAft>
                <a:spcPts val="800"/>
              </a:spcAft>
            </a:pPr>
            <a:r>
              <a:rPr lang="en-US" sz="1600" dirty="0"/>
              <a:t>However, I have identified how many times customers have returned the product early or on time and also the times when customers have returned the rented DVDs lately. By this we can get a bird view understanding of how many times repeated business got impacted and about customers’ behavioral pattern.</a:t>
            </a:r>
          </a:p>
          <a:p>
            <a:pPr marL="0" marR="0" algn="just">
              <a:lnSpc>
                <a:spcPct val="105000"/>
              </a:lnSpc>
              <a:spcBef>
                <a:spcPts val="0"/>
              </a:spcBef>
              <a:spcAft>
                <a:spcPts val="800"/>
              </a:spcAft>
            </a:pPr>
            <a:endParaRPr lang="en-US" dirty="0">
              <a:latin typeface="Calibri" panose="020F0502020204030204" pitchFamily="34" charset="0"/>
              <a:cs typeface="Calibri" panose="020F0502020204030204" pitchFamily="34" charset="0"/>
            </a:endParaRPr>
          </a:p>
        </p:txBody>
      </p:sp>
      <p:graphicFrame>
        <p:nvGraphicFramePr>
          <p:cNvPr id="16" name="Chart 15">
            <a:extLst>
              <a:ext uri="{FF2B5EF4-FFF2-40B4-BE49-F238E27FC236}">
                <a16:creationId xmlns:a16="http://schemas.microsoft.com/office/drawing/2014/main" id="{E712B3EB-06D4-3194-544C-CEB9069F3B21}"/>
              </a:ext>
            </a:extLst>
          </p:cNvPr>
          <p:cNvGraphicFramePr/>
          <p:nvPr>
            <p:extLst>
              <p:ext uri="{D42A27DB-BD31-4B8C-83A1-F6EECF244321}">
                <p14:modId xmlns:p14="http://schemas.microsoft.com/office/powerpoint/2010/main" val="257897112"/>
              </p:ext>
            </p:extLst>
          </p:nvPr>
        </p:nvGraphicFramePr>
        <p:xfrm>
          <a:off x="7092775" y="3010393"/>
          <a:ext cx="4255339" cy="257048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216068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0" y="789700"/>
            <a:ext cx="10523679" cy="1080938"/>
          </a:xfrm>
        </p:spPr>
        <p:txBody>
          <a:bodyPr>
            <a:noAutofit/>
          </a:bodyPr>
          <a:lstStyle/>
          <a:p>
            <a:r>
              <a:rPr lang="en-US" b="0" i="0" dirty="0">
                <a:effectLst/>
                <a:latin typeface="Plus Jakarta Sans"/>
              </a:rPr>
              <a:t>What are the busiest hours or days for each store location, and how does it impact staffing requirements?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pic>
        <p:nvPicPr>
          <p:cNvPr id="8" name="Picture 7">
            <a:extLst>
              <a:ext uri="{FF2B5EF4-FFF2-40B4-BE49-F238E27FC236}">
                <a16:creationId xmlns:a16="http://schemas.microsoft.com/office/drawing/2014/main" id="{4938A223-11B5-B9B2-7F79-4F24D130B836}"/>
              </a:ext>
            </a:extLst>
          </p:cNvPr>
          <p:cNvPicPr>
            <a:picLocks noChangeAspect="1"/>
          </p:cNvPicPr>
          <p:nvPr/>
        </p:nvPicPr>
        <p:blipFill>
          <a:blip r:embed="rId2"/>
          <a:stretch>
            <a:fillRect/>
          </a:stretch>
        </p:blipFill>
        <p:spPr>
          <a:xfrm>
            <a:off x="4287671" y="2337206"/>
            <a:ext cx="7444751" cy="4063593"/>
          </a:xfrm>
          <a:prstGeom prst="rect">
            <a:avLst/>
          </a:prstGeom>
          <a:effectLst>
            <a:outerShdw blurRad="63500" sx="102000" sy="102000" algn="ctr" rotWithShape="0">
              <a:prstClr val="black">
                <a:alpha val="40000"/>
              </a:prstClr>
            </a:outerShdw>
          </a:effectLst>
        </p:spPr>
      </p:pic>
      <p:sp>
        <p:nvSpPr>
          <p:cNvPr id="10" name="TextBox 9">
            <a:extLst>
              <a:ext uri="{FF2B5EF4-FFF2-40B4-BE49-F238E27FC236}">
                <a16:creationId xmlns:a16="http://schemas.microsoft.com/office/drawing/2014/main" id="{D0B9D134-9B4C-81BE-9993-772B0EC7A1C4}"/>
              </a:ext>
            </a:extLst>
          </p:cNvPr>
          <p:cNvSpPr txBox="1"/>
          <p:nvPr/>
        </p:nvSpPr>
        <p:spPr>
          <a:xfrm>
            <a:off x="334370" y="2522342"/>
            <a:ext cx="3719015" cy="3293209"/>
          </a:xfrm>
          <a:prstGeom prst="rect">
            <a:avLst/>
          </a:prstGeom>
          <a:noFill/>
        </p:spPr>
        <p:txBody>
          <a:bodyPr wrap="square">
            <a:spAutoFit/>
          </a:bodyPr>
          <a:lstStyle/>
          <a:p>
            <a:r>
              <a:rPr lang="en-US" sz="1600" dirty="0"/>
              <a:t>INSIGHT:</a:t>
            </a:r>
          </a:p>
          <a:p>
            <a:r>
              <a:rPr lang="en-US" sz="1600" dirty="0"/>
              <a:t>Tuesdays 3:00 PM are the busiest hours of the whole week followed by Sundays input the stores. However, From the given dataset we can understand that there is only 1 staff in each store and there is no data provided for staff requirement or staff feedback or store feedback to gain insight about reequipments and pain points. Hence, second part of the given problem statement cannot be analyzed.</a:t>
            </a:r>
          </a:p>
        </p:txBody>
      </p:sp>
    </p:spTree>
    <p:extLst>
      <p:ext uri="{BB962C8B-B14F-4D97-AF65-F5344CB8AC3E}">
        <p14:creationId xmlns:p14="http://schemas.microsoft.com/office/powerpoint/2010/main" val="5501664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64064" y="789700"/>
            <a:ext cx="10492476" cy="1080938"/>
          </a:xfrm>
        </p:spPr>
        <p:txBody>
          <a:bodyPr/>
          <a:lstStyle/>
          <a:p>
            <a:r>
              <a:rPr lang="en-US" b="0" i="0" dirty="0">
                <a:effectLst/>
                <a:latin typeface="Plus Jakarta Sans"/>
              </a:rPr>
              <a:t>What are the cultural or demographic factors that influence customer preferences in different locations?</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5" name="Chart 4">
            <a:extLst>
              <a:ext uri="{FF2B5EF4-FFF2-40B4-BE49-F238E27FC236}">
                <a16:creationId xmlns:a16="http://schemas.microsoft.com/office/drawing/2014/main" id="{23786509-D172-9B84-D701-D91C945ED8A1}"/>
              </a:ext>
            </a:extLst>
          </p:cNvPr>
          <p:cNvGraphicFramePr/>
          <p:nvPr>
            <p:extLst>
              <p:ext uri="{D42A27DB-BD31-4B8C-83A1-F6EECF244321}">
                <p14:modId xmlns:p14="http://schemas.microsoft.com/office/powerpoint/2010/main" val="1460210896"/>
              </p:ext>
            </p:extLst>
          </p:nvPr>
        </p:nvGraphicFramePr>
        <p:xfrm>
          <a:off x="6277971" y="2508031"/>
          <a:ext cx="5247356" cy="3790410"/>
        </p:xfrm>
        <a:graphic>
          <a:graphicData uri="http://schemas.openxmlformats.org/drawingml/2006/chart">
            <c:chart xmlns:c="http://schemas.openxmlformats.org/drawingml/2006/chart" xmlns:r="http://schemas.openxmlformats.org/officeDocument/2006/relationships" r:id="rId2"/>
          </a:graphicData>
        </a:graphic>
      </p:graphicFrame>
      <p:pic>
        <p:nvPicPr>
          <p:cNvPr id="6" name="Picture 5">
            <a:extLst>
              <a:ext uri="{FF2B5EF4-FFF2-40B4-BE49-F238E27FC236}">
                <a16:creationId xmlns:a16="http://schemas.microsoft.com/office/drawing/2014/main" id="{3F3418BA-A4D9-DA4C-3BF4-94994B77F5C3}"/>
              </a:ext>
            </a:extLst>
          </p:cNvPr>
          <p:cNvPicPr>
            <a:picLocks noChangeAspect="1"/>
          </p:cNvPicPr>
          <p:nvPr/>
        </p:nvPicPr>
        <p:blipFill>
          <a:blip r:embed="rId3"/>
          <a:stretch>
            <a:fillRect/>
          </a:stretch>
        </p:blipFill>
        <p:spPr>
          <a:xfrm>
            <a:off x="2490716" y="2508031"/>
            <a:ext cx="3450610" cy="1693745"/>
          </a:xfrm>
          <a:prstGeom prst="rect">
            <a:avLst/>
          </a:prstGeom>
          <a:effectLst>
            <a:outerShdw blurRad="63500" sx="102000" sy="102000" algn="ctr" rotWithShape="0">
              <a:prstClr val="black">
                <a:alpha val="40000"/>
              </a:prstClr>
            </a:outerShdw>
          </a:effectLst>
        </p:spPr>
      </p:pic>
      <p:sp>
        <p:nvSpPr>
          <p:cNvPr id="7" name="TextBox 6">
            <a:extLst>
              <a:ext uri="{FF2B5EF4-FFF2-40B4-BE49-F238E27FC236}">
                <a16:creationId xmlns:a16="http://schemas.microsoft.com/office/drawing/2014/main" id="{E0DEB93F-8A78-44C4-FE9E-22B26219700D}"/>
              </a:ext>
            </a:extLst>
          </p:cNvPr>
          <p:cNvSpPr txBox="1"/>
          <p:nvPr/>
        </p:nvSpPr>
        <p:spPr>
          <a:xfrm>
            <a:off x="264064" y="4000373"/>
            <a:ext cx="6305264" cy="2554545"/>
          </a:xfrm>
          <a:prstGeom prst="rect">
            <a:avLst/>
          </a:prstGeom>
          <a:noFill/>
        </p:spPr>
        <p:txBody>
          <a:bodyPr wrap="square">
            <a:spAutoFit/>
          </a:bodyPr>
          <a:lstStyle/>
          <a:p>
            <a:r>
              <a:rPr lang="en-US" sz="1600" dirty="0"/>
              <a:t>FINDINGS:</a:t>
            </a:r>
          </a:p>
          <a:p>
            <a:r>
              <a:rPr lang="en-US" sz="1600" dirty="0"/>
              <a:t>PG13 movies are most watched by customers of Asia.</a:t>
            </a:r>
          </a:p>
          <a:p>
            <a:endParaRPr lang="en-US" sz="1600" dirty="0"/>
          </a:p>
          <a:p>
            <a:r>
              <a:rPr lang="en-US" sz="1600" dirty="0"/>
              <a:t>INSIGHT:</a:t>
            </a:r>
          </a:p>
          <a:p>
            <a:r>
              <a:rPr lang="en-US" sz="1600" dirty="0"/>
              <a:t>Cultural and demographic factors, such as language, values, traditions, religion, income, age, education, gender, location, ethnicity, and local trends, significantly influence customer preferences in various locations. Understanding and adapting to these factors is essential for effective business strategies.</a:t>
            </a:r>
          </a:p>
          <a:p>
            <a:endParaRPr lang="en-US" sz="1600" dirty="0"/>
          </a:p>
        </p:txBody>
      </p:sp>
    </p:spTree>
    <p:extLst>
      <p:ext uri="{BB962C8B-B14F-4D97-AF65-F5344CB8AC3E}">
        <p14:creationId xmlns:p14="http://schemas.microsoft.com/office/powerpoint/2010/main" val="42763595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0" y="762404"/>
            <a:ext cx="10492476" cy="1080938"/>
          </a:xfrm>
        </p:spPr>
        <p:txBody>
          <a:bodyPr/>
          <a:lstStyle/>
          <a:p>
            <a:r>
              <a:rPr lang="en-US" b="0" i="0" dirty="0">
                <a:effectLst/>
                <a:latin typeface="Plus Jakarta Sans"/>
              </a:rPr>
              <a:t>How does the availability of films in different languages impact customer satisfaction and rental frequency?</a:t>
            </a:r>
            <a:endParaRPr lang="en-US" dirty="0"/>
          </a:p>
        </p:txBody>
      </p:sp>
      <p:sp>
        <p:nvSpPr>
          <p:cNvPr id="4" name="Title 1">
            <a:extLst>
              <a:ext uri="{FF2B5EF4-FFF2-40B4-BE49-F238E27FC236}">
                <a16:creationId xmlns:a16="http://schemas.microsoft.com/office/drawing/2014/main" id="{9B74E20E-B616-9A53-7A77-424BE76CC109}"/>
              </a:ext>
            </a:extLst>
          </p:cNvPr>
          <p:cNvSpPr txBox="1">
            <a:spLocks/>
          </p:cNvSpPr>
          <p:nvPr/>
        </p:nvSpPr>
        <p:spPr>
          <a:xfrm>
            <a:off x="10588283" y="408785"/>
            <a:ext cx="1846791" cy="184276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6600" b="1" dirty="0">
                <a:solidFill>
                  <a:srgbClr val="5D2E71"/>
                </a:solidFill>
                <a:latin typeface="Plus Jakarta Sans"/>
              </a:rPr>
              <a:t>EDA</a:t>
            </a:r>
            <a:r>
              <a:rPr lang="en-US" sz="5400" dirty="0">
                <a:latin typeface="Plus Jakarta Sans"/>
              </a:rPr>
              <a:t> </a:t>
            </a:r>
            <a:endParaRPr lang="en-US" sz="5400" dirty="0"/>
          </a:p>
        </p:txBody>
      </p:sp>
      <p:graphicFrame>
        <p:nvGraphicFramePr>
          <p:cNvPr id="3" name="Chart 2">
            <a:extLst>
              <a:ext uri="{FF2B5EF4-FFF2-40B4-BE49-F238E27FC236}">
                <a16:creationId xmlns:a16="http://schemas.microsoft.com/office/drawing/2014/main" id="{0BDD42C3-589D-9BB5-7F6B-DF13FDF0B0BB}"/>
              </a:ext>
            </a:extLst>
          </p:cNvPr>
          <p:cNvGraphicFramePr>
            <a:graphicFrameLocks/>
          </p:cNvGraphicFramePr>
          <p:nvPr>
            <p:extLst>
              <p:ext uri="{D42A27DB-BD31-4B8C-83A1-F6EECF244321}">
                <p14:modId xmlns:p14="http://schemas.microsoft.com/office/powerpoint/2010/main" val="67511881"/>
              </p:ext>
            </p:extLst>
          </p:nvPr>
        </p:nvGraphicFramePr>
        <p:xfrm>
          <a:off x="6655558" y="2639310"/>
          <a:ext cx="4938216" cy="3456286"/>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C011120B-E31F-881E-8506-E093A41BB343}"/>
              </a:ext>
            </a:extLst>
          </p:cNvPr>
          <p:cNvSpPr txBox="1"/>
          <p:nvPr/>
        </p:nvSpPr>
        <p:spPr>
          <a:xfrm>
            <a:off x="175714" y="2987053"/>
            <a:ext cx="6402506" cy="3108543"/>
          </a:xfrm>
          <a:prstGeom prst="rect">
            <a:avLst/>
          </a:prstGeom>
          <a:noFill/>
        </p:spPr>
        <p:txBody>
          <a:bodyPr wrap="square">
            <a:spAutoFit/>
          </a:bodyPr>
          <a:lstStyle/>
          <a:p>
            <a:r>
              <a:rPr lang="en-US" sz="1800" dirty="0"/>
              <a:t>NOTE: </a:t>
            </a:r>
          </a:p>
          <a:p>
            <a:r>
              <a:rPr lang="en-US" sz="1600" dirty="0"/>
              <a:t>In</a:t>
            </a:r>
            <a:r>
              <a:rPr lang="en-US" sz="1600" baseline="0" dirty="0"/>
              <a:t> the given dataset all the films are in English language and there is no rating or feedback table for customers. Hence we cannot be able to find solution for the given problem statement.</a:t>
            </a:r>
          </a:p>
          <a:p>
            <a:r>
              <a:rPr lang="en-US" sz="1600" dirty="0"/>
              <a:t>So, I have gained insight</a:t>
            </a:r>
            <a:r>
              <a:rPr lang="en-US" sz="1600" baseline="0" dirty="0"/>
              <a:t> about the co-relation between the length of Films and number of times rented.</a:t>
            </a:r>
          </a:p>
          <a:p>
            <a:pPr algn="ctr"/>
            <a:endParaRPr lang="en-US" sz="1600" dirty="0"/>
          </a:p>
          <a:p>
            <a:r>
              <a:rPr lang="en-US" sz="1600" baseline="0" dirty="0"/>
              <a:t>INSIGHT:</a:t>
            </a:r>
            <a:endParaRPr lang="en-US" sz="1600" dirty="0"/>
          </a:p>
          <a:p>
            <a:r>
              <a:rPr lang="en-US" sz="1600" dirty="0"/>
              <a:t>Rental count of films are increasing as the film length increases. This trend predicts Customer Preferences, Inventory Management, Pricing Strategy, Content Acquisition.</a:t>
            </a:r>
          </a:p>
          <a:p>
            <a:pPr algn="ctr"/>
            <a:endParaRPr lang="en-US" sz="1800" baseline="0" dirty="0"/>
          </a:p>
        </p:txBody>
      </p:sp>
    </p:spTree>
    <p:extLst>
      <p:ext uri="{BB962C8B-B14F-4D97-AF65-F5344CB8AC3E}">
        <p14:creationId xmlns:p14="http://schemas.microsoft.com/office/powerpoint/2010/main" val="29324240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1C552-CC03-D389-FF78-1C36CCEEDDE0}"/>
              </a:ext>
            </a:extLst>
          </p:cNvPr>
          <p:cNvSpPr>
            <a:spLocks noGrp="1"/>
          </p:cNvSpPr>
          <p:nvPr>
            <p:ph type="title"/>
          </p:nvPr>
        </p:nvSpPr>
        <p:spPr/>
        <p:txBody>
          <a:bodyPr>
            <a:normAutofit/>
          </a:bodyPr>
          <a:lstStyle/>
          <a:p>
            <a:r>
              <a:rPr lang="en-US" sz="5400" dirty="0"/>
              <a:t>CONCLUSION</a:t>
            </a:r>
          </a:p>
        </p:txBody>
      </p:sp>
      <p:sp>
        <p:nvSpPr>
          <p:cNvPr id="3" name="TextBox 2">
            <a:extLst>
              <a:ext uri="{FF2B5EF4-FFF2-40B4-BE49-F238E27FC236}">
                <a16:creationId xmlns:a16="http://schemas.microsoft.com/office/drawing/2014/main" id="{76E68089-EB1F-0E13-DA9A-85B04E515FA9}"/>
              </a:ext>
            </a:extLst>
          </p:cNvPr>
          <p:cNvSpPr txBox="1"/>
          <p:nvPr/>
        </p:nvSpPr>
        <p:spPr>
          <a:xfrm>
            <a:off x="2182587" y="2999014"/>
            <a:ext cx="7222671" cy="2862322"/>
          </a:xfrm>
          <a:prstGeom prst="rect">
            <a:avLst/>
          </a:prstGeom>
          <a:noFill/>
        </p:spPr>
        <p:txBody>
          <a:bodyPr wrap="square" rtlCol="0">
            <a:spAutoFit/>
          </a:bodyPr>
          <a:lstStyle/>
          <a:p>
            <a:r>
              <a:rPr lang="en-US" dirty="0"/>
              <a:t>In conclusion the dashboard offers valuable insight, guides business improvement, facilitate data driven solutions and enhance the overall understanding of rental stored operations. By leveraging these insights rental stored owners can make informed decision optimize film inventory improve customer satisfaction and achieve sustained success in the competitive rentals store market.</a:t>
            </a:r>
          </a:p>
          <a:p>
            <a:endParaRPr lang="en-US" dirty="0"/>
          </a:p>
          <a:p>
            <a:r>
              <a:rPr lang="en-US" dirty="0"/>
              <a:t>By analyzing customer segmentation, film performance, store &amp; inventory, staff productivity the dashboard will help rental store owners to focus on areas that requires improvement. </a:t>
            </a:r>
          </a:p>
        </p:txBody>
      </p:sp>
      <p:pic>
        <p:nvPicPr>
          <p:cNvPr id="4" name="Picture 3">
            <a:extLst>
              <a:ext uri="{FF2B5EF4-FFF2-40B4-BE49-F238E27FC236}">
                <a16:creationId xmlns:a16="http://schemas.microsoft.com/office/drawing/2014/main" id="{3D02DE40-F17A-B94C-A18A-238B730776F4}"/>
              </a:ext>
            </a:extLst>
          </p:cNvPr>
          <p:cNvPicPr>
            <a:picLocks noChangeAspect="1"/>
          </p:cNvPicPr>
          <p:nvPr/>
        </p:nvPicPr>
        <p:blipFill>
          <a:blip r:embed="rId2"/>
          <a:stretch>
            <a:fillRect/>
          </a:stretch>
        </p:blipFill>
        <p:spPr>
          <a:xfrm>
            <a:off x="10844894" y="753228"/>
            <a:ext cx="1096736" cy="1096736"/>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330241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370077" y="663213"/>
            <a:ext cx="9312765" cy="1227972"/>
          </a:xfrm>
        </p:spPr>
        <p:txBody>
          <a:bodyPr>
            <a:normAutofit/>
          </a:bodyPr>
          <a:lstStyle/>
          <a:p>
            <a:r>
              <a:rPr lang="en-US" b="0" i="0" dirty="0">
                <a:effectLst/>
                <a:latin typeface="Plus Jakarta Sans"/>
              </a:rPr>
              <a:t>How does the sales revenue vary by month?</a:t>
            </a:r>
            <a:endParaRPr lang="en-US" dirty="0"/>
          </a:p>
        </p:txBody>
      </p:sp>
      <p:pic>
        <p:nvPicPr>
          <p:cNvPr id="8" name="Picture 7">
            <a:extLst>
              <a:ext uri="{FF2B5EF4-FFF2-40B4-BE49-F238E27FC236}">
                <a16:creationId xmlns:a16="http://schemas.microsoft.com/office/drawing/2014/main" id="{ECD420FE-A3A4-319E-05A8-B03F69C84A60}"/>
              </a:ext>
            </a:extLst>
          </p:cNvPr>
          <p:cNvPicPr>
            <a:picLocks noChangeAspect="1"/>
          </p:cNvPicPr>
          <p:nvPr/>
        </p:nvPicPr>
        <p:blipFill>
          <a:blip r:embed="rId3"/>
          <a:stretch>
            <a:fillRect/>
          </a:stretch>
        </p:blipFill>
        <p:spPr>
          <a:xfrm>
            <a:off x="6334062" y="2732314"/>
            <a:ext cx="4932379" cy="3097301"/>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65B9EE87-89C5-0E2A-1D9A-381F0437EA8C}"/>
              </a:ext>
            </a:extLst>
          </p:cNvPr>
          <p:cNvPicPr>
            <a:picLocks noChangeAspect="1"/>
          </p:cNvPicPr>
          <p:nvPr/>
        </p:nvPicPr>
        <p:blipFill>
          <a:blip r:embed="rId4"/>
          <a:stretch>
            <a:fillRect/>
          </a:stretch>
        </p:blipFill>
        <p:spPr>
          <a:xfrm>
            <a:off x="10466615" y="736826"/>
            <a:ext cx="1921328" cy="1080747"/>
          </a:xfrm>
          <a:prstGeom prst="rect">
            <a:avLst/>
          </a:prstGeom>
        </p:spPr>
      </p:pic>
      <p:sp>
        <p:nvSpPr>
          <p:cNvPr id="6" name="TextBox 5">
            <a:extLst>
              <a:ext uri="{FF2B5EF4-FFF2-40B4-BE49-F238E27FC236}">
                <a16:creationId xmlns:a16="http://schemas.microsoft.com/office/drawing/2014/main" id="{EA4C786A-5CF8-A6D3-4C02-7220D99692CC}"/>
              </a:ext>
            </a:extLst>
          </p:cNvPr>
          <p:cNvSpPr txBox="1"/>
          <p:nvPr/>
        </p:nvSpPr>
        <p:spPr>
          <a:xfrm>
            <a:off x="653143" y="2692178"/>
            <a:ext cx="5442857" cy="3323987"/>
          </a:xfrm>
          <a:prstGeom prst="rect">
            <a:avLst/>
          </a:prstGeom>
          <a:noFill/>
        </p:spPr>
        <p:txBody>
          <a:bodyPr wrap="square">
            <a:spAutoFit/>
          </a:bodyPr>
          <a:lstStyle/>
          <a:p>
            <a:r>
              <a:rPr lang="en-US" sz="1600" dirty="0"/>
              <a:t>INSIGHT:</a:t>
            </a:r>
          </a:p>
          <a:p>
            <a:pPr marL="285750" indent="-285750">
              <a:buFont typeface="Arial" panose="020B0604020202020204" pitchFamily="34" charset="0"/>
              <a:buChar char="•"/>
            </a:pPr>
            <a:r>
              <a:rPr lang="en-US" sz="1600" dirty="0"/>
              <a:t>Sales revenue is increasing month by month starting from May till July and there is a minimal drop in August.</a:t>
            </a:r>
          </a:p>
          <a:p>
            <a:pPr marL="285750" indent="-285750">
              <a:buFont typeface="Arial" panose="020B0604020202020204" pitchFamily="34" charset="0"/>
              <a:buChar char="•"/>
            </a:pPr>
            <a:r>
              <a:rPr lang="en-US" sz="1600" dirty="0"/>
              <a:t>There is no sales record from Sept’05 to January’06</a:t>
            </a:r>
          </a:p>
          <a:p>
            <a:endParaRPr lang="en-US" sz="1600" dirty="0"/>
          </a:p>
          <a:p>
            <a:r>
              <a:rPr lang="en-US" sz="1600" dirty="0"/>
              <a:t>CONCLUSION:</a:t>
            </a:r>
          </a:p>
          <a:p>
            <a:r>
              <a:rPr lang="en-US" sz="1600" dirty="0" err="1"/>
              <a:t>Sakila</a:t>
            </a:r>
            <a:r>
              <a:rPr lang="en-US" sz="1600" dirty="0"/>
              <a:t> DVD rental store business appears to have a seasonal sales pattern with stronger performance in the summer &amp; autumn months, but there are challenges in the winter months, as seen in the absence of sales records for several months and a sharp drop in February.</a:t>
            </a:r>
            <a:br>
              <a:rPr lang="en-US" dirty="0">
                <a:latin typeface="Calibri" panose="020F0502020204030204" pitchFamily="34" charset="0"/>
              </a:rPr>
            </a:br>
            <a:endParaRPr lang="en-US" dirty="0"/>
          </a:p>
        </p:txBody>
      </p:sp>
    </p:spTree>
    <p:extLst>
      <p:ext uri="{BB962C8B-B14F-4D97-AF65-F5344CB8AC3E}">
        <p14:creationId xmlns:p14="http://schemas.microsoft.com/office/powerpoint/2010/main" val="2084282492"/>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273D9FA-02F0-7AF0-CC72-638845C4DE57}"/>
              </a:ext>
            </a:extLst>
          </p:cNvPr>
          <p:cNvSpPr txBox="1">
            <a:spLocks noGrp="1"/>
          </p:cNvSpPr>
          <p:nvPr>
            <p:ph type="title"/>
          </p:nvPr>
        </p:nvSpPr>
        <p:spPr>
          <a:xfrm>
            <a:off x="452438" y="627289"/>
            <a:ext cx="9613900" cy="1081088"/>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5400" dirty="0"/>
              <a:t>ACKNOWLEDGEMENT</a:t>
            </a:r>
          </a:p>
        </p:txBody>
      </p:sp>
      <p:sp>
        <p:nvSpPr>
          <p:cNvPr id="4" name="TextBox 3">
            <a:extLst>
              <a:ext uri="{FF2B5EF4-FFF2-40B4-BE49-F238E27FC236}">
                <a16:creationId xmlns:a16="http://schemas.microsoft.com/office/drawing/2014/main" id="{7BE4F3AD-B938-E533-1226-7799C89E0FAC}"/>
              </a:ext>
            </a:extLst>
          </p:cNvPr>
          <p:cNvSpPr txBox="1"/>
          <p:nvPr/>
        </p:nvSpPr>
        <p:spPr>
          <a:xfrm>
            <a:off x="1711778" y="2610683"/>
            <a:ext cx="8768443" cy="3693319"/>
          </a:xfrm>
          <a:prstGeom prst="rect">
            <a:avLst/>
          </a:prstGeom>
          <a:noFill/>
        </p:spPr>
        <p:txBody>
          <a:bodyPr wrap="square" rtlCol="0">
            <a:spAutoFit/>
          </a:bodyPr>
          <a:lstStyle/>
          <a:p>
            <a:r>
              <a:rPr lang="en-US" dirty="0"/>
              <a:t>I Would like to express my sincere gratitude to all those who contributed to the successful completion of this project. Firstly, I extend my gratitude to the creator of </a:t>
            </a:r>
            <a:r>
              <a:rPr lang="en-US" dirty="0" err="1"/>
              <a:t>Sakila</a:t>
            </a:r>
            <a:r>
              <a:rPr lang="en-US" dirty="0"/>
              <a:t> DVD rental store dataset for providing this valuable resources, which served the foundation for analysis. Secondly I would like to thank </a:t>
            </a:r>
            <a:r>
              <a:rPr lang="en-US" dirty="0" err="1"/>
              <a:t>AccioJob</a:t>
            </a:r>
            <a:r>
              <a:rPr lang="en-US" dirty="0"/>
              <a:t> for providing me the platform to upskill my knowledge in Data Analytics. Then I would like to thank Mayank sir, </a:t>
            </a:r>
            <a:r>
              <a:rPr lang="en-US" dirty="0" err="1"/>
              <a:t>Snehanjan</a:t>
            </a:r>
            <a:r>
              <a:rPr lang="en-US" dirty="0"/>
              <a:t> sir, Deepak sir, </a:t>
            </a:r>
            <a:r>
              <a:rPr lang="en-US" dirty="0" err="1"/>
              <a:t>Shiraj</a:t>
            </a:r>
            <a:r>
              <a:rPr lang="en-US" dirty="0"/>
              <a:t> sir, Anshul sir, Jay sir for their hand holding support to teach me MS Excel, SQL, Power BI, Problem Solving &amp; Statistics. Also thank you </a:t>
            </a:r>
            <a:r>
              <a:rPr lang="en-US" dirty="0" err="1"/>
              <a:t>Shiraj</a:t>
            </a:r>
            <a:r>
              <a:rPr lang="en-US" dirty="0"/>
              <a:t> sir for being a constant support during each step of the project starting from project overview to how to deal with the problem statements and various challenging situations while solving EDA &amp; Power BI report.</a:t>
            </a:r>
          </a:p>
          <a:p>
            <a:r>
              <a:rPr lang="en-US" dirty="0"/>
              <a:t>Finally I would like to acknowledge </a:t>
            </a:r>
            <a:r>
              <a:rPr lang="en-US" dirty="0" err="1"/>
              <a:t>Acciojob</a:t>
            </a:r>
            <a:r>
              <a:rPr lang="en-US" dirty="0"/>
              <a:t> DA batch 3 manager Ammar sir to constantly boasting up my confidence, communication skills, presentation skills for successful completion of this project.</a:t>
            </a:r>
          </a:p>
        </p:txBody>
      </p:sp>
      <p:pic>
        <p:nvPicPr>
          <p:cNvPr id="2" name="Picture 1">
            <a:extLst>
              <a:ext uri="{FF2B5EF4-FFF2-40B4-BE49-F238E27FC236}">
                <a16:creationId xmlns:a16="http://schemas.microsoft.com/office/drawing/2014/main" id="{28906327-2CD1-F5B0-AE58-04F3321AB36A}"/>
              </a:ext>
            </a:extLst>
          </p:cNvPr>
          <p:cNvPicPr>
            <a:picLocks noChangeAspect="1"/>
          </p:cNvPicPr>
          <p:nvPr/>
        </p:nvPicPr>
        <p:blipFill>
          <a:blip r:embed="rId2"/>
          <a:stretch>
            <a:fillRect/>
          </a:stretch>
        </p:blipFill>
        <p:spPr>
          <a:xfrm>
            <a:off x="10844894" y="753228"/>
            <a:ext cx="1096736" cy="1096736"/>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6440893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0F56C53-B723-3373-856F-E8B448D7ED8E}"/>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CB0DCD2-C1AC-0188-D038-4641FF19BFBE}"/>
              </a:ext>
            </a:extLst>
          </p:cNvPr>
          <p:cNvSpPr>
            <a:spLocks noGrp="1"/>
          </p:cNvSpPr>
          <p:nvPr>
            <p:ph type="title"/>
          </p:nvPr>
        </p:nvSpPr>
        <p:spPr>
          <a:xfrm>
            <a:off x="152365" y="4818438"/>
            <a:ext cx="9613860" cy="1090788"/>
          </a:xfrm>
        </p:spPr>
        <p:txBody>
          <a:bodyPr>
            <a:noAutofit/>
          </a:bodyPr>
          <a:lstStyle/>
          <a:p>
            <a:r>
              <a:rPr lang="en-US" sz="5400" dirty="0"/>
              <a:t>THANK YOU</a:t>
            </a:r>
          </a:p>
        </p:txBody>
      </p:sp>
    </p:spTree>
    <p:extLst>
      <p:ext uri="{BB962C8B-B14F-4D97-AF65-F5344CB8AC3E}">
        <p14:creationId xmlns:p14="http://schemas.microsoft.com/office/powerpoint/2010/main" val="770859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157806" y="862729"/>
            <a:ext cx="10232607" cy="828940"/>
          </a:xfrm>
        </p:spPr>
        <p:txBody>
          <a:bodyPr>
            <a:noAutofit/>
          </a:bodyPr>
          <a:lstStyle/>
          <a:p>
            <a:pPr algn="l"/>
            <a:r>
              <a:rPr lang="en-US" b="0" i="0" dirty="0">
                <a:effectLst/>
                <a:latin typeface="Plus Jakarta Sans"/>
              </a:rPr>
              <a:t>What is the distribution of sales by payment method?</a:t>
            </a:r>
          </a:p>
        </p:txBody>
      </p:sp>
      <p:pic>
        <p:nvPicPr>
          <p:cNvPr id="5" name="Picture 4">
            <a:extLst>
              <a:ext uri="{FF2B5EF4-FFF2-40B4-BE49-F238E27FC236}">
                <a16:creationId xmlns:a16="http://schemas.microsoft.com/office/drawing/2014/main" id="{61FC231D-5C87-6FED-1B46-96B2FFE9074D}"/>
              </a:ext>
            </a:extLst>
          </p:cNvPr>
          <p:cNvPicPr>
            <a:picLocks noChangeAspect="1"/>
          </p:cNvPicPr>
          <p:nvPr/>
        </p:nvPicPr>
        <p:blipFill>
          <a:blip r:embed="rId3"/>
          <a:stretch>
            <a:fillRect/>
          </a:stretch>
        </p:blipFill>
        <p:spPr>
          <a:xfrm>
            <a:off x="6222216" y="3134697"/>
            <a:ext cx="4952861" cy="2625512"/>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F25FDAE2-6FB9-0A2E-9E42-222A751A80F9}"/>
              </a:ext>
            </a:extLst>
          </p:cNvPr>
          <p:cNvPicPr>
            <a:picLocks noChangeAspect="1"/>
          </p:cNvPicPr>
          <p:nvPr/>
        </p:nvPicPr>
        <p:blipFill>
          <a:blip r:embed="rId4"/>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EA01CBF3-0449-616E-F8A0-FB5BEAC0A4EE}"/>
              </a:ext>
            </a:extLst>
          </p:cNvPr>
          <p:cNvSpPr txBox="1"/>
          <p:nvPr/>
        </p:nvSpPr>
        <p:spPr>
          <a:xfrm>
            <a:off x="687161" y="3084569"/>
            <a:ext cx="5163911" cy="2862322"/>
          </a:xfrm>
          <a:prstGeom prst="rect">
            <a:avLst/>
          </a:prstGeom>
          <a:noFill/>
        </p:spPr>
        <p:txBody>
          <a:bodyPr wrap="square">
            <a:spAutoFit/>
          </a:bodyPr>
          <a:lstStyle/>
          <a:p>
            <a:r>
              <a:rPr lang="en-US" sz="1800" dirty="0"/>
              <a:t>INSIGHT:</a:t>
            </a:r>
          </a:p>
          <a:p>
            <a:r>
              <a:rPr lang="en-US" sz="1800" dirty="0"/>
              <a:t>100% of the payment received in prepaid mode.</a:t>
            </a:r>
          </a:p>
          <a:p>
            <a:endParaRPr lang="en-US" sz="1800" dirty="0"/>
          </a:p>
          <a:p>
            <a:r>
              <a:rPr lang="en-US" sz="1800" dirty="0"/>
              <a:t>CONCLUSION:</a:t>
            </a:r>
          </a:p>
          <a:p>
            <a:r>
              <a:rPr lang="en-US" dirty="0"/>
              <a:t>The business seems to have a specific payment model that works for its customer base, but it's important to consider whether diversifying payment options could potentially expand the customer base and increase sales.</a:t>
            </a:r>
            <a:br>
              <a:rPr lang="en-US" dirty="0">
                <a:latin typeface="Calibri" panose="020F0502020204030204" pitchFamily="34" charset="0"/>
              </a:rPr>
            </a:br>
            <a:endParaRPr lang="en-US" dirty="0"/>
          </a:p>
        </p:txBody>
      </p:sp>
    </p:spTree>
    <p:extLst>
      <p:ext uri="{BB962C8B-B14F-4D97-AF65-F5344CB8AC3E}">
        <p14:creationId xmlns:p14="http://schemas.microsoft.com/office/powerpoint/2010/main" val="82990976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97936" y="1006964"/>
            <a:ext cx="10591836" cy="540469"/>
          </a:xfrm>
        </p:spPr>
        <p:txBody>
          <a:bodyPr>
            <a:noAutofit/>
          </a:bodyPr>
          <a:lstStyle/>
          <a:p>
            <a:pPr algn="l"/>
            <a:r>
              <a:rPr lang="en-US" b="0" i="0" dirty="0">
                <a:effectLst/>
                <a:latin typeface="Plus Jakarta Sans"/>
              </a:rPr>
              <a:t>Which customer segments generate the highest sales?</a:t>
            </a:r>
          </a:p>
        </p:txBody>
      </p:sp>
      <p:pic>
        <p:nvPicPr>
          <p:cNvPr id="6" name="Picture 5">
            <a:extLst>
              <a:ext uri="{FF2B5EF4-FFF2-40B4-BE49-F238E27FC236}">
                <a16:creationId xmlns:a16="http://schemas.microsoft.com/office/drawing/2014/main" id="{8D42E1EF-7E5C-C5F1-B58B-EC5019CB74FF}"/>
              </a:ext>
            </a:extLst>
          </p:cNvPr>
          <p:cNvPicPr>
            <a:picLocks noChangeAspect="1"/>
          </p:cNvPicPr>
          <p:nvPr/>
        </p:nvPicPr>
        <p:blipFill>
          <a:blip r:embed="rId2"/>
          <a:stretch>
            <a:fillRect/>
          </a:stretch>
        </p:blipFill>
        <p:spPr>
          <a:xfrm>
            <a:off x="6167145" y="2883810"/>
            <a:ext cx="5138775" cy="3067072"/>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5CD3325B-735F-3844-B593-F7AAFFF6FCCE}"/>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496AD8CB-A301-6B14-331D-F5406F7DB0EF}"/>
              </a:ext>
            </a:extLst>
          </p:cNvPr>
          <p:cNvSpPr txBox="1"/>
          <p:nvPr/>
        </p:nvSpPr>
        <p:spPr>
          <a:xfrm>
            <a:off x="342899" y="2883810"/>
            <a:ext cx="5328558" cy="2585323"/>
          </a:xfrm>
          <a:prstGeom prst="rect">
            <a:avLst/>
          </a:prstGeom>
          <a:noFill/>
        </p:spPr>
        <p:txBody>
          <a:bodyPr wrap="square">
            <a:spAutoFit/>
          </a:bodyPr>
          <a:lstStyle/>
          <a:p>
            <a:r>
              <a:rPr lang="en-US" dirty="0"/>
              <a:t>NOTE:</a:t>
            </a:r>
          </a:p>
          <a:p>
            <a:r>
              <a:rPr lang="en-US" dirty="0"/>
              <a:t>Built a report based on customer’s location and taken how sales has been generated by different customer segments like active customer or inactive.</a:t>
            </a:r>
          </a:p>
          <a:p>
            <a:endParaRPr lang="en-US" dirty="0"/>
          </a:p>
          <a:p>
            <a:r>
              <a:rPr lang="en-US" dirty="0"/>
              <a:t>INSIGHT:</a:t>
            </a:r>
          </a:p>
          <a:p>
            <a:r>
              <a:rPr lang="en-US" dirty="0"/>
              <a:t>Active Customers of India, China &amp; United States have generated highest sales.</a:t>
            </a:r>
          </a:p>
        </p:txBody>
      </p:sp>
    </p:spTree>
    <p:extLst>
      <p:ext uri="{BB962C8B-B14F-4D97-AF65-F5344CB8AC3E}">
        <p14:creationId xmlns:p14="http://schemas.microsoft.com/office/powerpoint/2010/main" val="321199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212235" y="808013"/>
            <a:ext cx="9998565" cy="1080938"/>
          </a:xfrm>
        </p:spPr>
        <p:txBody>
          <a:bodyPr/>
          <a:lstStyle/>
          <a:p>
            <a:pPr algn="l"/>
            <a:r>
              <a:rPr lang="en-US" b="0" i="0" dirty="0">
                <a:effectLst/>
                <a:latin typeface="Plus Jakarta Sans"/>
              </a:rPr>
              <a:t>What is the distribution of films by rental duration?</a:t>
            </a:r>
          </a:p>
        </p:txBody>
      </p:sp>
      <p:pic>
        <p:nvPicPr>
          <p:cNvPr id="5" name="Picture 4">
            <a:extLst>
              <a:ext uri="{FF2B5EF4-FFF2-40B4-BE49-F238E27FC236}">
                <a16:creationId xmlns:a16="http://schemas.microsoft.com/office/drawing/2014/main" id="{4048932F-3A02-C472-DCF6-64C48162791F}"/>
              </a:ext>
            </a:extLst>
          </p:cNvPr>
          <p:cNvPicPr>
            <a:picLocks noChangeAspect="1"/>
          </p:cNvPicPr>
          <p:nvPr/>
        </p:nvPicPr>
        <p:blipFill>
          <a:blip r:embed="rId2"/>
          <a:stretch>
            <a:fillRect/>
          </a:stretch>
        </p:blipFill>
        <p:spPr>
          <a:xfrm>
            <a:off x="6183086" y="2716212"/>
            <a:ext cx="5524500" cy="3064101"/>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6531F16B-B44B-A0AE-4282-E3BCE213F344}"/>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B0D93EA6-3761-3696-6D78-CA5BFA0B1E38}"/>
              </a:ext>
            </a:extLst>
          </p:cNvPr>
          <p:cNvSpPr txBox="1"/>
          <p:nvPr/>
        </p:nvSpPr>
        <p:spPr>
          <a:xfrm>
            <a:off x="451757" y="2263103"/>
            <a:ext cx="5644243" cy="3970318"/>
          </a:xfrm>
          <a:prstGeom prst="rect">
            <a:avLst/>
          </a:prstGeom>
          <a:noFill/>
        </p:spPr>
        <p:txBody>
          <a:bodyPr wrap="square">
            <a:spAutoFit/>
          </a:bodyPr>
          <a:lstStyle/>
          <a:p>
            <a:r>
              <a:rPr lang="en-US" dirty="0"/>
              <a:t>INSIGHT:</a:t>
            </a:r>
          </a:p>
          <a:p>
            <a:r>
              <a:rPr lang="en-US" dirty="0"/>
              <a:t>The distribution of films according to the rental duration is almost 20% for all the categories. To be specific count if DVDs with rental duration of 6 days are highest in inventory.</a:t>
            </a:r>
          </a:p>
          <a:p>
            <a:endParaRPr lang="en-US" dirty="0"/>
          </a:p>
          <a:p>
            <a:r>
              <a:rPr lang="en-US" dirty="0"/>
              <a:t>CONCLUSION:</a:t>
            </a:r>
          </a:p>
          <a:p>
            <a:r>
              <a:rPr lang="en-US" dirty="0"/>
              <a:t>the almost equal distribution of films across different rental durations suggests that the store is accommodating customer preferences effectively. It's important for the store to continue providing flexibility in rental duration choices, managing inventory efficiently, and possibly considering pricing strategies to optimize its rental services.</a:t>
            </a:r>
          </a:p>
        </p:txBody>
      </p:sp>
    </p:spTree>
    <p:extLst>
      <p:ext uri="{BB962C8B-B14F-4D97-AF65-F5344CB8AC3E}">
        <p14:creationId xmlns:p14="http://schemas.microsoft.com/office/powerpoint/2010/main" val="3062504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805506" y="736826"/>
            <a:ext cx="9613861" cy="1080938"/>
          </a:xfrm>
        </p:spPr>
        <p:txBody>
          <a:bodyPr/>
          <a:lstStyle/>
          <a:p>
            <a:pPr algn="l"/>
            <a:r>
              <a:rPr lang="en-US" b="0" i="0" dirty="0">
                <a:effectLst/>
                <a:latin typeface="Plus Jakarta Sans"/>
              </a:rPr>
              <a:t>How does the inventory vary by film rating?</a:t>
            </a:r>
          </a:p>
        </p:txBody>
      </p:sp>
      <p:pic>
        <p:nvPicPr>
          <p:cNvPr id="5" name="Picture 4">
            <a:extLst>
              <a:ext uri="{FF2B5EF4-FFF2-40B4-BE49-F238E27FC236}">
                <a16:creationId xmlns:a16="http://schemas.microsoft.com/office/drawing/2014/main" id="{4BD8540F-9C0D-4D68-4C5F-D16772F59CE0}"/>
              </a:ext>
            </a:extLst>
          </p:cNvPr>
          <p:cNvPicPr>
            <a:picLocks noChangeAspect="1"/>
          </p:cNvPicPr>
          <p:nvPr/>
        </p:nvPicPr>
        <p:blipFill>
          <a:blip r:embed="rId2"/>
          <a:stretch>
            <a:fillRect/>
          </a:stretch>
        </p:blipFill>
        <p:spPr>
          <a:xfrm>
            <a:off x="6360388" y="2774740"/>
            <a:ext cx="4914936" cy="2990872"/>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FD0F0640-0FDA-23FE-9C31-E5B5B233B253}"/>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25D0642A-4624-FAED-D54E-522FB0B9A71D}"/>
              </a:ext>
            </a:extLst>
          </p:cNvPr>
          <p:cNvSpPr txBox="1"/>
          <p:nvPr/>
        </p:nvSpPr>
        <p:spPr>
          <a:xfrm>
            <a:off x="707570" y="2774740"/>
            <a:ext cx="5388430" cy="3416320"/>
          </a:xfrm>
          <a:prstGeom prst="rect">
            <a:avLst/>
          </a:prstGeom>
          <a:noFill/>
        </p:spPr>
        <p:txBody>
          <a:bodyPr wrap="square">
            <a:spAutoFit/>
          </a:bodyPr>
          <a:lstStyle/>
          <a:p>
            <a:r>
              <a:rPr lang="en-US" dirty="0"/>
              <a:t>INSIGHT:</a:t>
            </a:r>
          </a:p>
          <a:p>
            <a:r>
              <a:rPr lang="en-US" dirty="0"/>
              <a:t>Collection of PG13 movies in the stores is highest among all others.</a:t>
            </a:r>
          </a:p>
          <a:p>
            <a:endParaRPr lang="en-US" dirty="0"/>
          </a:p>
          <a:p>
            <a:r>
              <a:rPr lang="en-US" dirty="0"/>
              <a:t>CONCLUSION:</a:t>
            </a:r>
          </a:p>
          <a:p>
            <a:r>
              <a:rPr lang="en-US" dirty="0"/>
              <a:t>The business emphasis on PG-13 movies suggests a strong demand for this film rating among its customers. However, it's essential to balance the inventory with a diverse selection to cater to a wider range of preferences and potentially expand the customer base.</a:t>
            </a:r>
          </a:p>
          <a:p>
            <a:endParaRPr lang="en-US" dirty="0"/>
          </a:p>
        </p:txBody>
      </p:sp>
    </p:spTree>
    <p:extLst>
      <p:ext uri="{BB962C8B-B14F-4D97-AF65-F5344CB8AC3E}">
        <p14:creationId xmlns:p14="http://schemas.microsoft.com/office/powerpoint/2010/main" val="2422730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58E3-EB9A-E8C0-3858-B148A2A38F13}"/>
              </a:ext>
            </a:extLst>
          </p:cNvPr>
          <p:cNvSpPr>
            <a:spLocks noGrp="1"/>
          </p:cNvSpPr>
          <p:nvPr>
            <p:ph type="title"/>
          </p:nvPr>
        </p:nvSpPr>
        <p:spPr>
          <a:xfrm>
            <a:off x="165972" y="1025557"/>
            <a:ext cx="10300643" cy="615886"/>
          </a:xfrm>
        </p:spPr>
        <p:txBody>
          <a:bodyPr>
            <a:noAutofit/>
          </a:bodyPr>
          <a:lstStyle/>
          <a:p>
            <a:pPr algn="l"/>
            <a:r>
              <a:rPr lang="en-US" b="0" i="0" dirty="0">
                <a:effectLst/>
                <a:latin typeface="Plus Jakarta Sans"/>
              </a:rPr>
              <a:t>What is the breakdown of film categories in the inventory?</a:t>
            </a:r>
          </a:p>
        </p:txBody>
      </p:sp>
      <p:pic>
        <p:nvPicPr>
          <p:cNvPr id="5" name="Picture 4">
            <a:extLst>
              <a:ext uri="{FF2B5EF4-FFF2-40B4-BE49-F238E27FC236}">
                <a16:creationId xmlns:a16="http://schemas.microsoft.com/office/drawing/2014/main" id="{FEB3F934-53E3-A6DB-3436-738CD0AD31BA}"/>
              </a:ext>
            </a:extLst>
          </p:cNvPr>
          <p:cNvPicPr>
            <a:picLocks noChangeAspect="1"/>
          </p:cNvPicPr>
          <p:nvPr/>
        </p:nvPicPr>
        <p:blipFill>
          <a:blip r:embed="rId2"/>
          <a:stretch>
            <a:fillRect/>
          </a:stretch>
        </p:blipFill>
        <p:spPr>
          <a:xfrm>
            <a:off x="5737706" y="2560852"/>
            <a:ext cx="5929356" cy="3619526"/>
          </a:xfrm>
          <a:prstGeom prst="rect">
            <a:avLst/>
          </a:prstGeom>
          <a:effectLst>
            <a:glow rad="101600">
              <a:schemeClr val="accent1">
                <a:satMod val="175000"/>
                <a:alpha val="40000"/>
              </a:schemeClr>
            </a:glow>
          </a:effectLst>
        </p:spPr>
      </p:pic>
      <p:pic>
        <p:nvPicPr>
          <p:cNvPr id="3" name="Picture 2">
            <a:extLst>
              <a:ext uri="{FF2B5EF4-FFF2-40B4-BE49-F238E27FC236}">
                <a16:creationId xmlns:a16="http://schemas.microsoft.com/office/drawing/2014/main" id="{CEFEEC23-5C32-0E03-2214-3FF7D56A2687}"/>
              </a:ext>
            </a:extLst>
          </p:cNvPr>
          <p:cNvPicPr>
            <a:picLocks noChangeAspect="1"/>
          </p:cNvPicPr>
          <p:nvPr/>
        </p:nvPicPr>
        <p:blipFill>
          <a:blip r:embed="rId3"/>
          <a:stretch>
            <a:fillRect/>
          </a:stretch>
        </p:blipFill>
        <p:spPr>
          <a:xfrm>
            <a:off x="10466615" y="736826"/>
            <a:ext cx="1921328" cy="1080747"/>
          </a:xfrm>
          <a:prstGeom prst="rect">
            <a:avLst/>
          </a:prstGeom>
        </p:spPr>
      </p:pic>
      <p:sp>
        <p:nvSpPr>
          <p:cNvPr id="7" name="TextBox 6">
            <a:extLst>
              <a:ext uri="{FF2B5EF4-FFF2-40B4-BE49-F238E27FC236}">
                <a16:creationId xmlns:a16="http://schemas.microsoft.com/office/drawing/2014/main" id="{839368FE-BA01-E638-88E4-8B0537DB2799}"/>
              </a:ext>
            </a:extLst>
          </p:cNvPr>
          <p:cNvSpPr txBox="1"/>
          <p:nvPr/>
        </p:nvSpPr>
        <p:spPr>
          <a:xfrm>
            <a:off x="259879" y="2385456"/>
            <a:ext cx="5411578" cy="3970318"/>
          </a:xfrm>
          <a:prstGeom prst="rect">
            <a:avLst/>
          </a:prstGeom>
          <a:noFill/>
        </p:spPr>
        <p:txBody>
          <a:bodyPr wrap="square">
            <a:spAutoFit/>
          </a:bodyPr>
          <a:lstStyle/>
          <a:p>
            <a:r>
              <a:rPr lang="en-US" dirty="0"/>
              <a:t>INSIGHT:</a:t>
            </a:r>
          </a:p>
          <a:p>
            <a:r>
              <a:rPr lang="en-US" dirty="0"/>
              <a:t>Maximum number of films are from sports category, followed by animation, action, sci-fi, family, drama, foreign etc. </a:t>
            </a:r>
          </a:p>
          <a:p>
            <a:endParaRPr lang="en-US" dirty="0"/>
          </a:p>
          <a:p>
            <a:r>
              <a:rPr lang="en-US" dirty="0"/>
              <a:t>CONCLUSION:</a:t>
            </a:r>
          </a:p>
          <a:p>
            <a:r>
              <a:rPr lang="en-US" dirty="0"/>
              <a:t>The company's film inventory is heavily focused on the sports category, followed by animation, action, sci-fi, family, and drama. This suggests that these categories are popular among customers, and the store should consider strategies to maintain and expand its offerings within these categories while also diversifying its film selection.</a:t>
            </a:r>
          </a:p>
        </p:txBody>
      </p:sp>
    </p:spTree>
    <p:extLst>
      <p:ext uri="{BB962C8B-B14F-4D97-AF65-F5344CB8AC3E}">
        <p14:creationId xmlns:p14="http://schemas.microsoft.com/office/powerpoint/2010/main" val="1992235814"/>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8D4585"/>
      </a:dk2>
      <a:lt2>
        <a:srgbClr val="E7E6E6"/>
      </a:lt2>
      <a:accent1>
        <a:srgbClr val="F35AE6"/>
      </a:accent1>
      <a:accent2>
        <a:srgbClr val="FC5283"/>
      </a:accent2>
      <a:accent3>
        <a:srgbClr val="F67C64"/>
      </a:accent3>
      <a:accent4>
        <a:srgbClr val="F89F65"/>
      </a:accent4>
      <a:accent5>
        <a:srgbClr val="55C6BA"/>
      </a:accent5>
      <a:accent6>
        <a:srgbClr val="84A3FD"/>
      </a:accent6>
      <a:hlink>
        <a:srgbClr val="6ED4F6"/>
      </a:hlink>
      <a:folHlink>
        <a:srgbClr val="9FECFC"/>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106000"/>
                <a:satMod val="220000"/>
                <a:lumMod val="140000"/>
              </a:schemeClr>
            </a:gs>
            <a:gs pos="50000">
              <a:schemeClr val="phClr">
                <a:shade val="100000"/>
                <a:hueMod val="100000"/>
                <a:satMod val="110000"/>
                <a:lumMod val="130000"/>
              </a:schemeClr>
            </a:gs>
            <a:gs pos="100000">
              <a:schemeClr val="phClr">
                <a:shade val="69000"/>
                <a:hueMod val="88000"/>
                <a:satMod val="16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7D30EEFE-7128-4DE5-8A0D-8D4EF32CB0AF}"/>
    </a:ext>
  </a:extLst>
</a:theme>
</file>

<file path=ppt/theme/themeOverride1.xml><?xml version="1.0" encoding="utf-8"?>
<a:themeOverride xmlns:a="http://schemas.openxmlformats.org/drawingml/2006/main">
  <a:clrScheme name="Berlin">
    <a:dk1>
      <a:sysClr val="windowText" lastClr="000000"/>
    </a:dk1>
    <a:lt1>
      <a:sysClr val="window" lastClr="FFFFFF"/>
    </a:lt1>
    <a:dk2>
      <a:srgbClr val="8D4585"/>
    </a:dk2>
    <a:lt2>
      <a:srgbClr val="E7E6E6"/>
    </a:lt2>
    <a:accent1>
      <a:srgbClr val="F35AE6"/>
    </a:accent1>
    <a:accent2>
      <a:srgbClr val="FC5283"/>
    </a:accent2>
    <a:accent3>
      <a:srgbClr val="F67C64"/>
    </a:accent3>
    <a:accent4>
      <a:srgbClr val="F89F65"/>
    </a:accent4>
    <a:accent5>
      <a:srgbClr val="55C6BA"/>
    </a:accent5>
    <a:accent6>
      <a:srgbClr val="84A3FD"/>
    </a:accent6>
    <a:hlink>
      <a:srgbClr val="6ED4F6"/>
    </a:hlink>
    <a:folHlink>
      <a:srgbClr val="9FECFC"/>
    </a:folHlink>
  </a:clrScheme>
</a:themeOverride>
</file>

<file path=ppt/theme/themeOverride2.xml><?xml version="1.0" encoding="utf-8"?>
<a:themeOverride xmlns:a="http://schemas.openxmlformats.org/drawingml/2006/main">
  <a:clrScheme name="Berlin">
    <a:dk1>
      <a:sysClr val="windowText" lastClr="000000"/>
    </a:dk1>
    <a:lt1>
      <a:sysClr val="window" lastClr="FFFFFF"/>
    </a:lt1>
    <a:dk2>
      <a:srgbClr val="8D4585"/>
    </a:dk2>
    <a:lt2>
      <a:srgbClr val="E7E6E6"/>
    </a:lt2>
    <a:accent1>
      <a:srgbClr val="F35AE6"/>
    </a:accent1>
    <a:accent2>
      <a:srgbClr val="FC5283"/>
    </a:accent2>
    <a:accent3>
      <a:srgbClr val="F67C64"/>
    </a:accent3>
    <a:accent4>
      <a:srgbClr val="F89F65"/>
    </a:accent4>
    <a:accent5>
      <a:srgbClr val="55C6BA"/>
    </a:accent5>
    <a:accent6>
      <a:srgbClr val="84A3FD"/>
    </a:accent6>
    <a:hlink>
      <a:srgbClr val="6ED4F6"/>
    </a:hlink>
    <a:folHlink>
      <a:srgbClr val="9FECFC"/>
    </a:folHlink>
  </a:clrScheme>
</a:themeOverride>
</file>

<file path=docProps/app.xml><?xml version="1.0" encoding="utf-8"?>
<Properties xmlns="http://schemas.openxmlformats.org/officeDocument/2006/extended-properties" xmlns:vt="http://schemas.openxmlformats.org/officeDocument/2006/docPropsVTypes">
  <Template/>
  <TotalTime>803</TotalTime>
  <Words>3065</Words>
  <Application>Microsoft Office PowerPoint</Application>
  <PresentationFormat>Widescreen</PresentationFormat>
  <Paragraphs>266</Paragraphs>
  <Slides>41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Arial</vt:lpstr>
      <vt:lpstr>Calibri</vt:lpstr>
      <vt:lpstr>Plus Jakarta Sans</vt:lpstr>
      <vt:lpstr>Trebuchet MS</vt:lpstr>
      <vt:lpstr>Berlin</vt:lpstr>
      <vt:lpstr>SAKILA DVD RENTAL STORE</vt:lpstr>
      <vt:lpstr>OBJECTIVE</vt:lpstr>
      <vt:lpstr>PowerPoint Presentation</vt:lpstr>
      <vt:lpstr>How does the sales revenue vary by month?</vt:lpstr>
      <vt:lpstr>What is the distribution of sales by payment method?</vt:lpstr>
      <vt:lpstr>Which customer segments generate the highest sales?</vt:lpstr>
      <vt:lpstr>What is the distribution of films by rental duration?</vt:lpstr>
      <vt:lpstr>How does the inventory vary by film rating?</vt:lpstr>
      <vt:lpstr>What is the breakdown of film categories in the inventory?</vt:lpstr>
      <vt:lpstr>What is the distribution of staff by employment duration?</vt:lpstr>
      <vt:lpstr>How does the store performance vary by location?</vt:lpstr>
      <vt:lpstr>What is the average rental duration by staff member?</vt:lpstr>
      <vt:lpstr>What is the distribution of customers across different cities?</vt:lpstr>
      <vt:lpstr>How does the rental revenue vary by country?</vt:lpstr>
      <vt:lpstr>Which locations have the highest and lowest customer ratings?</vt:lpstr>
      <vt:lpstr>What is the distribution of films by language?</vt:lpstr>
      <vt:lpstr>Which film categories have the highest rental rates?</vt:lpstr>
      <vt:lpstr>How does the average rental duration vary by film category?</vt:lpstr>
      <vt:lpstr>PowerPoint Presentation</vt:lpstr>
      <vt:lpstr>PowerPoint Presentation</vt:lpstr>
      <vt:lpstr>PowerPoint Presentation</vt:lpstr>
      <vt:lpstr>PowerPoint Presentation</vt:lpstr>
      <vt:lpstr>PowerPoint Presentation</vt:lpstr>
      <vt:lpstr>What are the purchasing patterns of new customers versus repeat customers?</vt:lpstr>
      <vt:lpstr>Which films have the highest rental rates and are most in demand? </vt:lpstr>
      <vt:lpstr>Are there correlations between staff performance and customer satisfaction?</vt:lpstr>
      <vt:lpstr>Are there seasonal trends in customer behavior across different locations?</vt:lpstr>
      <vt:lpstr>Are certain language films more popular among specific customer segments?</vt:lpstr>
      <vt:lpstr>How does customer loyalty impact sales revenue over time?</vt:lpstr>
      <vt:lpstr>Are certain film categories more popular in specific locations?</vt:lpstr>
      <vt:lpstr>How does the availability and knowledge of staff affect customer ratings?</vt:lpstr>
      <vt:lpstr>How does the proximity of stores to customers impact rental frequency?</vt:lpstr>
      <vt:lpstr>Do specific film categories attract different age groups of customers?</vt:lpstr>
      <vt:lpstr>What are the demographics and preferences of the highest-spending customers?</vt:lpstr>
      <vt:lpstr>How does the availability of inventory impact customer satisfaction and repeat business?</vt:lpstr>
      <vt:lpstr>What are the busiest hours or days for each store location, and how does it impact staffing requirements?</vt:lpstr>
      <vt:lpstr>What are the cultural or demographic factors that influence customer preferences in different locations?</vt:lpstr>
      <vt:lpstr>How does the availability of films in different languages impact customer satisfaction and rental frequency?</vt:lpstr>
      <vt:lpstr>CONCLUSION</vt:lpstr>
      <vt:lpstr>ACKNOWLEDGEMENT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SAKILA DVD RENTAL STORE</dc:title>
  <dc:creator>Biswaup Dey</dc:creator>
  <cp:lastModifiedBy>Biswaup Dey</cp:lastModifiedBy>
  <cp:revision>1</cp:revision>
  <dcterms:created xsi:type="dcterms:W3CDTF">2023-11-07T17:12:03Z</dcterms:created>
  <dcterms:modified xsi:type="dcterms:W3CDTF">2023-11-08T18:09:54Z</dcterms:modified>
</cp:coreProperties>
</file>

<file path=docProps/thumbnail.jpeg>
</file>